
<file path=[Content_Types].xml><?xml version="1.0" encoding="utf-8"?>
<Types xmlns="http://schemas.openxmlformats.org/package/2006/content-types">
  <Override PartName="/ppt/slides/slide47.xml" ContentType="application/vnd.openxmlformats-officedocument.presentationml.slide+xml"/>
  <Override PartName="/ppt/slides/slide94.xml" ContentType="application/vnd.openxmlformats-officedocument.presentationml.slide+xml"/>
  <Override PartName="/ppt/slides/slide142.xml" ContentType="application/vnd.openxmlformats-officedocument.presentationml.slide+xml"/>
  <Override PartName="/ppt/notesSlides/notesSlide239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302.xml" ContentType="application/vnd.openxmlformats-officedocument.presentationml.notesSlide+xml"/>
  <Override PartName="/ppt/slides/slide120.xml" ContentType="application/vnd.openxmlformats-officedocument.presentationml.slide+xml"/>
  <Override PartName="/ppt/slides/slide218.xml" ContentType="application/vnd.openxmlformats-officedocument.presentationml.slide+xml"/>
  <Override PartName="/ppt/slides/slide265.xml" ContentType="application/vnd.openxmlformats-officedocument.presentationml.slide+xml"/>
  <Override PartName="/ppt/notesSlides/notesSlide38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141.xml" ContentType="application/vnd.openxmlformats-officedocument.presentationml.notesSlide+xml"/>
  <Override PartName="/ppt/slides/slide25.xml" ContentType="application/vnd.openxmlformats-officedocument.presentationml.slide+xml"/>
  <Override PartName="/ppt/slides/slide72.xml" ContentType="application/vnd.openxmlformats-officedocument.presentationml.slide+xml"/>
  <Override PartName="/ppt/slideLayouts/slideLayout2.xml" ContentType="application/vnd.openxmlformats-officedocument.presentationml.slideLayout+xml"/>
  <Override PartName="/ppt/notesSlides/notesSlide217.xml" ContentType="application/vnd.openxmlformats-officedocument.presentationml.notesSlide+xml"/>
  <Override PartName="/ppt/notesSlides/notesSlide264.xml" ContentType="application/vnd.openxmlformats-officedocument.presentationml.notesSlide+xml"/>
  <Default Extension="xml" ContentType="application/xml"/>
  <Override PartName="/ppt/slides/slide50.xml" ContentType="application/vnd.openxmlformats-officedocument.presentationml.slide+xml"/>
  <Override PartName="/ppt/slides/slide243.xml" ContentType="application/vnd.openxmlformats-officedocument.presentationml.slide+xml"/>
  <Override PartName="/ppt/slides/slide290.xml" ContentType="application/vnd.openxmlformats-officedocument.presentationml.slide+xml"/>
  <Override PartName="/ppt/notesSlides/notesSlide16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242.xml" ContentType="application/vnd.openxmlformats-officedocument.presentationml.notesSlide+xml"/>
  <Override PartName="/ppt/slides/slide221.xml" ContentType="application/vnd.openxmlformats-officedocument.presentationml.slide+xml"/>
  <Override PartName="/ppt/notesSlides/notesSlide41.xml" ContentType="application/vnd.openxmlformats-officedocument.presentationml.notesSlide+xml"/>
  <Override PartName="/ppt/notesSlides/notesSlide179.xml" ContentType="application/vnd.openxmlformats-officedocument.presentationml.notesSlide+xml"/>
  <Override PartName="/ppt/slides/slide158.xml" ContentType="application/vnd.openxmlformats-officedocument.presentationml.slide+xml"/>
  <Override PartName="/ppt/notesSlides/notesSlide220.xml" ContentType="application/vnd.openxmlformats-officedocument.presentationml.notesSlide+xml"/>
  <Override PartName="/ppt/slides/slide136.xml" ContentType="application/vnd.openxmlformats-officedocument.presentationml.slide+xml"/>
  <Override PartName="/ppt/slides/slide183.xml" ContentType="application/vnd.openxmlformats-officedocument.presentationml.slide+xml"/>
  <Override PartName="/ppt/notesSlides/notesSlide7.xml" ContentType="application/vnd.openxmlformats-officedocument.presentationml.notesSlide+xml"/>
  <Override PartName="/ppt/notesSlides/notesSlide157.xml" ContentType="application/vnd.openxmlformats-officedocument.presentationml.notesSlide+xml"/>
  <Override PartName="/ppt/slides/slide88.xml" ContentType="application/vnd.openxmlformats-officedocument.presentationml.slide+xml"/>
  <Override PartName="/ppt/slides/slide259.xml" ContentType="application/vnd.openxmlformats-officedocument.presentationml.slide+xml"/>
  <Override PartName="/ppt/notesSlides/notesSlide135.xml" ContentType="application/vnd.openxmlformats-officedocument.presentationml.notesSlide+xml"/>
  <Override PartName="/ppt/notesSlides/notesSlide182.xml" ContentType="application/vnd.openxmlformats-officedocument.presentationml.notesSlide+xml"/>
  <Override PartName="/ppt/slides/slide19.xml" ContentType="application/vnd.openxmlformats-officedocument.presentationml.slide+xml"/>
  <Override PartName="/ppt/slides/slide66.xml" ContentType="application/vnd.openxmlformats-officedocument.presentationml.slide+xml"/>
  <Override PartName="/ppt/slides/slide114.xml" ContentType="application/vnd.openxmlformats-officedocument.presentationml.slide+xml"/>
  <Override PartName="/ppt/slides/slide161.xml" ContentType="application/vnd.openxmlformats-officedocument.presentationml.slide+xml"/>
  <Override PartName="/ppt/slides/slide300.xml" ContentType="application/vnd.openxmlformats-officedocument.presentationml.slide+xml"/>
  <Override PartName="/ppt/notesSlides/notesSlide79.xml" ContentType="application/vnd.openxmlformats-officedocument.presentationml.notesSlide+xml"/>
  <Override PartName="/ppt/notesSlides/notesSlide258.xml" ContentType="application/vnd.openxmlformats-officedocument.presentationml.notesSlide+xml"/>
  <Default Extension="png" ContentType="image/png"/>
  <Override PartName="/ppt/slides/slide237.xml" ContentType="application/vnd.openxmlformats-officedocument.presentationml.slide+xml"/>
  <Override PartName="/ppt/slides/slide284.xml" ContentType="application/vnd.openxmlformats-officedocument.presentationml.slide+xml"/>
  <Override PartName="/ppt/theme/theme2.xml" ContentType="application/vnd.openxmlformats-officedocument.theme+xml"/>
  <Override PartName="/ppt/notesSlides/notesSlide57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60.xml" ContentType="application/vnd.openxmlformats-officedocument.presentationml.notesSlide+xml"/>
  <Override PartName="/ppt/slides/slide44.xml" ContentType="application/vnd.openxmlformats-officedocument.presentationml.slide+xml"/>
  <Override PartName="/ppt/slides/slide91.xml" ContentType="application/vnd.openxmlformats-officedocument.presentationml.slide+xml"/>
  <Override PartName="/ppt/slides/slide215.xml" ContentType="application/vnd.openxmlformats-officedocument.presentationml.slide+xml"/>
  <Override PartName="/ppt/slides/slide262.xml" ContentType="application/vnd.openxmlformats-officedocument.presentationml.slide+xml"/>
  <Override PartName="/ppt/notesSlides/notesSlide236.xml" ContentType="application/vnd.openxmlformats-officedocument.presentationml.notesSlide+xml"/>
  <Override PartName="/ppt/notesSlides/notesSlide283.xml" ContentType="application/vnd.openxmlformats-officedocument.presentationml.notesSlide+xml"/>
  <Override PartName="/ppt/slides/slide22.xml" ContentType="application/vnd.openxmlformats-officedocument.presentationml.slide+xml"/>
  <Override PartName="/ppt/slides/slide199.xml" ContentType="application/vnd.openxmlformats-officedocument.presentationml.slide+xml"/>
  <Override PartName="/ppt/notesSlides/notesSlide35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61.xml" ContentType="application/vnd.openxmlformats-officedocument.presentationml.notesSlide+xml"/>
  <Override PartName="/ppt/slides/slide2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198.xml" ContentType="application/vnd.openxmlformats-officedocument.presentationml.notesSlide+xml"/>
  <Override PartName="/ppt/slides/slide177.xml" ContentType="application/vnd.openxmlformats-officedocument.presentationml.slide+xml"/>
  <Override PartName="/ppt/notesSlides/notesSlide129.xml" ContentType="application/vnd.openxmlformats-officedocument.presentationml.notesSlide+xml"/>
  <Override PartName="/ppt/notesSlides/notesSlide176.xml" ContentType="application/vnd.openxmlformats-officedocument.presentationml.notesSlide+xml"/>
  <Override PartName="/ppt/slides/slide108.xml" ContentType="application/vnd.openxmlformats-officedocument.presentationml.slide+xml"/>
  <Override PartName="/ppt/slides/slide155.xml" ContentType="application/vnd.openxmlformats-officedocument.presentationml.slide+xml"/>
  <Override PartName="/ppt/slides/slide278.xml" ContentType="application/vnd.openxmlformats-officedocument.presentationml.slide+xml"/>
  <Override PartName="/ppt/notesSlides/notesSlide4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299.xml" ContentType="application/vnd.openxmlformats-officedocument.presentationml.notesSlide+xml"/>
  <Override PartName="/ppt/slides/slide38.xml" ContentType="application/vnd.openxmlformats-officedocument.presentationml.slide+xml"/>
  <Override PartName="/ppt/slides/slide85.xml" ContentType="application/vnd.openxmlformats-officedocument.presentationml.slide+xml"/>
  <Override PartName="/ppt/slides/slide133.xml" ContentType="application/vnd.openxmlformats-officedocument.presentationml.slide+xml"/>
  <Override PartName="/ppt/slides/slide180.xml" ContentType="application/vnd.openxmlformats-officedocument.presentationml.slide+xml"/>
  <Override PartName="/ppt/notesSlides/notesSlide98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277.xml" ContentType="application/vnd.openxmlformats-officedocument.presentationml.notesSlide+xml"/>
  <Override PartName="/ppt/slides/slide111.xml" ContentType="application/vnd.openxmlformats-officedocument.presentationml.slide+xml"/>
  <Override PartName="/ppt/slides/slide209.xml" ContentType="application/vnd.openxmlformats-officedocument.presentationml.slide+xml"/>
  <Override PartName="/ppt/slides/slide256.xml" ContentType="application/vnd.openxmlformats-officedocument.presentationml.slide+xml"/>
  <Override PartName="/ppt/notesSlides/notesSlide29.xml" ContentType="application/vnd.openxmlformats-officedocument.presentationml.notesSlide+xml"/>
  <Override PartName="/ppt/notesSlides/notesSlide76.xml" ContentType="application/vnd.openxmlformats-officedocument.presentationml.notesSlide+xml"/>
  <Override PartName="/ppt/slides/slide16.xml" ContentType="application/vnd.openxmlformats-officedocument.presentationml.slide+xml"/>
  <Override PartName="/ppt/slides/slide63.xml" ContentType="application/vnd.openxmlformats-officedocument.presentationml.slide+xml"/>
  <Override PartName="/ppt/slides/slide234.xml" ContentType="application/vnd.openxmlformats-officedocument.presentationml.slide+xml"/>
  <Override PartName="/ppt/slides/slide281.xml" ContentType="application/vnd.openxmlformats-officedocument.presentationml.slide+xml"/>
  <Override PartName="/ppt/notesSlides/notesSlide110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55.xml" ContentType="application/vnd.openxmlformats-officedocument.presentationml.notesSlide+xml"/>
  <Override PartName="/ppt/slides/slide41.xml" ContentType="application/vnd.openxmlformats-officedocument.presentationml.slide+xml"/>
  <Override PartName="/ppt/notesSlides/notesSlide54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80.xml" ContentType="application/vnd.openxmlformats-officedocument.presentationml.notesSlide+xml"/>
  <Override PartName="/ppt/slides/slide149.xml" ContentType="application/vnd.openxmlformats-officedocument.presentationml.slide+xml"/>
  <Override PartName="/ppt/slides/slide196.xml" ContentType="application/vnd.openxmlformats-officedocument.presentationml.slide+xml"/>
  <Override PartName="/ppt/slides/slide212.xml" ContentType="application/vnd.openxmlformats-officedocument.presentationml.slide+xml"/>
  <Override PartName="/ppt/notesSlides/notesSlide32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211.xml" ContentType="application/vnd.openxmlformats-officedocument.presentationml.notesSlide+xml"/>
  <Override PartName="/ppt/slides/slide79.xml" ContentType="application/vnd.openxmlformats-officedocument.presentationml.slide+xml"/>
  <Override PartName="/ppt/slides/slide127.xml" ContentType="application/vnd.openxmlformats-officedocument.presentationml.slide+xml"/>
  <Override PartName="/ppt/slides/slide174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29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126.xml" ContentType="application/vnd.openxmlformats-officedocument.presentationml.notesSlide+xml"/>
  <Override PartName="/ppt/notesSlides/notesSlide173.xml" ContentType="application/vnd.openxmlformats-officedocument.presentationml.notesSlide+xml"/>
  <Override PartName="/ppt/slides/slide57.xml" ContentType="application/vnd.openxmlformats-officedocument.presentationml.slide+xml"/>
  <Override PartName="/ppt/slides/slide105.xml" ContentType="application/vnd.openxmlformats-officedocument.presentationml.slide+xml"/>
  <Override PartName="/ppt/slides/slide15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96.xml" ContentType="application/vnd.openxmlformats-officedocument.presentationml.notesSlide+xml"/>
  <Override PartName="/ppt/slides/slide130.xml" ContentType="application/vnd.openxmlformats-officedocument.presentationml.slide+xml"/>
  <Override PartName="/ppt/slides/slide228.xml" ContentType="application/vnd.openxmlformats-officedocument.presentationml.slide+xml"/>
  <Override PartName="/ppt/slides/slide275.xml" ContentType="application/vnd.openxmlformats-officedocument.presentationml.slide+xml"/>
  <Override PartName="/ppt/notesSlides/notesSlide48.xml" ContentType="application/vnd.openxmlformats-officedocument.presentationml.notesSlide+xml"/>
  <Override PartName="/ppt/notesSlides/notesSlide95.xml" ContentType="application/vnd.openxmlformats-officedocument.presentationml.notesSlide+xml"/>
  <Override PartName="/ppt/slides/slide35.xml" ContentType="application/vnd.openxmlformats-officedocument.presentationml.slide+xml"/>
  <Override PartName="/ppt/slides/slide82.xml" ContentType="application/vnd.openxmlformats-officedocument.presentationml.slide+xml"/>
  <Override PartName="/ppt/slides/slide206.xml" ContentType="application/vnd.openxmlformats-officedocument.presentationml.slide+xml"/>
  <Override PartName="/ppt/slides/slide253.xml" ContentType="application/vnd.openxmlformats-officedocument.presentationml.slide+xml"/>
  <Override PartName="/ppt/notesSlides/notesSlide227.xml" ContentType="application/vnd.openxmlformats-officedocument.presentationml.notesSlide+xml"/>
  <Override PartName="/ppt/notesSlides/notesSlide274.xml" ContentType="application/vnd.openxmlformats-officedocument.presentationml.notesSlide+xml"/>
  <Override PartName="/ppt/slides/slide13.xml" ContentType="application/vnd.openxmlformats-officedocument.presentationml.slide+xml"/>
  <Override PartName="/ppt/slides/slide60.xml" ContentType="application/vnd.openxmlformats-officedocument.presentationml.slide+xml"/>
  <Override PartName="/ppt/notesSlides/notesSlide26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52.xml" ContentType="application/vnd.openxmlformats-officedocument.presentationml.notesSlide+xml"/>
  <Override PartName="/ppt/slides/slide168.xml" ContentType="application/vnd.openxmlformats-officedocument.presentationml.slide+xml"/>
  <Override PartName="/ppt/slides/slide231.xml" ContentType="application/vnd.openxmlformats-officedocument.presentationml.slide+xml"/>
  <Override PartName="/ppt/notesSlides/notesSlide51.xml" ContentType="application/vnd.openxmlformats-officedocument.presentationml.notesSlide+xml"/>
  <Override PartName="/ppt/notesSlides/notesSlide189.xml" ContentType="application/vnd.openxmlformats-officedocument.presentationml.notesSlide+xml"/>
  <Override PartName="/ppt/slides/slide307.xml" ContentType="application/vnd.openxmlformats-officedocument.presentationml.slide+xml"/>
  <Override PartName="/ppt/notesSlides/notesSlide167.xml" ContentType="application/vnd.openxmlformats-officedocument.presentationml.notesSlide+xml"/>
  <Override PartName="/ppt/notesSlides/notesSlide230.xml" ContentType="application/vnd.openxmlformats-officedocument.presentationml.notesSlide+xml"/>
  <Override PartName="/ppt/slides/slide98.xml" ContentType="application/vnd.openxmlformats-officedocument.presentationml.slide+xml"/>
  <Override PartName="/ppt/slides/slide146.xml" ContentType="application/vnd.openxmlformats-officedocument.presentationml.slide+xml"/>
  <Override PartName="/ppt/slides/slide193.xml" ContentType="application/vnd.openxmlformats-officedocument.presentationml.slide+xml"/>
  <Override PartName="/ppt/notesSlides/notesSlide306.xml" ContentType="application/vnd.openxmlformats-officedocument.presentationml.notesSlide+xml"/>
  <Override PartName="/ppt/slides/slide124.xml" ContentType="application/vnd.openxmlformats-officedocument.presentationml.slide+xml"/>
  <Override PartName="/ppt/slides/slide171.xml" ContentType="application/vnd.openxmlformats-officedocument.presentationml.slide+xml"/>
  <Override PartName="/ppt/slides/slide269.xml" ContentType="application/vnd.openxmlformats-officedocument.presentationml.slide+xml"/>
  <Override PartName="/ppt/notesSlides/notesSlide89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92.xml" ContentType="application/vnd.openxmlformats-officedocument.presentationml.notesSlide+xml"/>
  <Override PartName="/ppt/slides/slide29.xml" ContentType="application/vnd.openxmlformats-officedocument.presentationml.slide+xml"/>
  <Override PartName="/ppt/slides/slide76.xml" ContentType="application/vnd.openxmlformats-officedocument.presentationml.slide+xml"/>
  <Override PartName="/ppt/notesSlides/notesSlide123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268.xml" ContentType="application/vnd.openxmlformats-officedocument.presentationml.notesSlide+xml"/>
  <Override PartName="/ppt/slides/slide4.xml" ContentType="application/vnd.openxmlformats-officedocument.presentationml.slide+xml"/>
  <Override PartName="/ppt/slides/slide54.xml" ContentType="application/vnd.openxmlformats-officedocument.presentationml.slide+xml"/>
  <Override PartName="/ppt/slides/slide102.xml" ContentType="application/vnd.openxmlformats-officedocument.presentationml.slide+xml"/>
  <Override PartName="/ppt/slides/slide247.xml" ContentType="application/vnd.openxmlformats-officedocument.presentationml.slide+xml"/>
  <Override PartName="/ppt/slides/slide294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67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93.xml" ContentType="application/vnd.openxmlformats-officedocument.presentationml.notesSlide+xml"/>
  <Override PartName="/ppt/slides/slide225.xml" ContentType="application/vnd.openxmlformats-officedocument.presentationml.slide+xml"/>
  <Override PartName="/ppt/slides/slide272.xml" ContentType="application/vnd.openxmlformats-officedocument.presentationml.slide+xml"/>
  <Override PartName="/ppt/notesSlides/notesSlide45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101.xml" ContentType="application/vnd.openxmlformats-officedocument.presentationml.notesSlide+xml"/>
  <Override PartName="/ppt/slides/slide32.xml" ContentType="application/vnd.openxmlformats-officedocument.presentationml.slide+xml"/>
  <Override PartName="/ppt/notesSlides/notesSlide224.xml" ContentType="application/vnd.openxmlformats-officedocument.presentationml.notesSlide+xml"/>
  <Override PartName="/ppt/notesSlides/notesSlide271.xml" ContentType="application/vnd.openxmlformats-officedocument.presentationml.notesSlide+xml"/>
  <Override PartName="/ppt/slides/slide10.xml" ContentType="application/vnd.openxmlformats-officedocument.presentationml.slide+xml"/>
  <Override PartName="/ppt/slides/slide187.xml" ContentType="application/vnd.openxmlformats-officedocument.presentationml.slide+xml"/>
  <Override PartName="/ppt/slides/slide203.xml" ContentType="application/vnd.openxmlformats-officedocument.presentationml.slide+xml"/>
  <Override PartName="/ppt/slides/slide250.xml" ContentType="application/vnd.openxmlformats-officedocument.presentationml.slide+xml"/>
  <Override PartName="/ppt/notesSlides/notesSlide23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202.xml" ContentType="application/vnd.openxmlformats-officedocument.presentationml.notesSlide+xml"/>
  <Override PartName="/ppt/slides/slide118.xml" ContentType="application/vnd.openxmlformats-officedocument.presentationml.slide+xml"/>
  <Override PartName="/ppt/slides/slide165.xml" ContentType="application/vnd.openxmlformats-officedocument.presentationml.slide+xml"/>
  <Override PartName="/ppt/slides/slide304.xml" ContentType="application/vnd.openxmlformats-officedocument.presentationml.slide+xml"/>
  <Override PartName="/ppt/slides/slide143.xml" ContentType="application/vnd.openxmlformats-officedocument.presentationml.slide+xml"/>
  <Override PartName="/ppt/slides/slide190.xml" ContentType="application/vnd.openxmlformats-officedocument.presentationml.slide+xml"/>
  <Override PartName="/ppt/slides/slide288.xml" ContentType="application/vnd.openxmlformats-officedocument.presentationml.slide+xml"/>
  <Override PartName="/ppt/notesSlides/notesSlide117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303.xml" ContentType="application/vnd.openxmlformats-officedocument.presentationml.notesSlide+xml"/>
  <Override PartName="/ppt/slides/slide48.xml" ContentType="application/vnd.openxmlformats-officedocument.presentationml.slide+xml"/>
  <Override PartName="/ppt/slides/slide95.xml" ContentType="application/vnd.openxmlformats-officedocument.presentationml.slide+xml"/>
  <Override PartName="/ppt/notesSlides/notesSlide142.xml" ContentType="application/vnd.openxmlformats-officedocument.presentationml.notesSlide+xml"/>
  <Override PartName="/ppt/notesSlides/notesSlide287.xml" ContentType="application/vnd.openxmlformats-officedocument.presentationml.notesSlide+xml"/>
  <Override PartName="/ppt/slides/slide26.xml" ContentType="application/vnd.openxmlformats-officedocument.presentationml.slide+xml"/>
  <Override PartName="/ppt/slides/slide73.xml" ContentType="application/vnd.openxmlformats-officedocument.presentationml.slide+xml"/>
  <Override PartName="/ppt/slides/slide121.xml" ContentType="application/vnd.openxmlformats-officedocument.presentationml.slide+xml"/>
  <Override PartName="/ppt/slides/slide219.xml" ContentType="application/vnd.openxmlformats-officedocument.presentationml.slide+xml"/>
  <Override PartName="/ppt/slides/slide266.xml" ContentType="application/vnd.openxmlformats-officedocument.presentationml.slide+xml"/>
  <Override PartName="/ppt/notesSlides/notesSlide39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65.xml" ContentType="application/vnd.openxmlformats-officedocument.presentationml.notesSlide+xml"/>
  <Override PartName="/ppt/slides/slide1.xml" ContentType="application/vnd.openxmlformats-officedocument.presentationml.slide+xml"/>
  <Override PartName="/ppt/slides/slide244.xml" ContentType="application/vnd.openxmlformats-officedocument.presentationml.slide+xml"/>
  <Override PartName="/ppt/slides/slide291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120.xml" ContentType="application/vnd.openxmlformats-officedocument.presentationml.notesSlide+xml"/>
  <Override PartName="/ppt/slides/slide51.xml" ContentType="application/vnd.openxmlformats-officedocument.presentationml.slide+xml"/>
  <Override PartName="/ppt/slides/slide233.xml" ContentType="application/vnd.openxmlformats-officedocument.presentationml.slide+xml"/>
  <Override PartName="/ppt/slides/slide280.xml" ContentType="application/vnd.openxmlformats-officedocument.presentationml.slide+xml"/>
  <Override PartName="/ppt/notesSlides/notesSlide53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90.xml" ContentType="application/vnd.openxmlformats-officedocument.presentationml.notesSlide+xml"/>
  <Override PartName="/ppt/slides/slide40.xml" ContentType="application/vnd.openxmlformats-officedocument.presentationml.slide+xml"/>
  <Override PartName="/ppt/slides/slide159.xml" ContentType="application/vnd.openxmlformats-officedocument.presentationml.slide+xml"/>
  <Override PartName="/ppt/slides/slide211.xml" ContentType="application/vnd.openxmlformats-officedocument.presentationml.slide+xml"/>
  <Override PartName="/ppt/slides/slide222.xml" ContentType="application/vnd.openxmlformats-officedocument.presentationml.slide+xml"/>
  <Override PartName="/ppt/notesSlides/notesSlide42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32.xml" ContentType="application/vnd.openxmlformats-officedocument.presentationml.notesSlide+xml"/>
  <Override PartName="/ppt/slides/slide148.xml" ContentType="application/vnd.openxmlformats-officedocument.presentationml.slide+xml"/>
  <Override PartName="/ppt/slides/slide195.xml" ContentType="application/vnd.openxmlformats-officedocument.presentationml.slide+xml"/>
  <Override PartName="/ppt/slides/slide200.xml" ContentType="application/vnd.openxmlformats-officedocument.presentationml.slide+xml"/>
  <Override PartName="/ppt/notesSlides/notesSlide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210.xml" ContentType="application/vnd.openxmlformats-officedocument.presentationml.notesSlide+xml"/>
  <Override PartName="/ppt/slides/slide89.xml" ContentType="application/vnd.openxmlformats-officedocument.presentationml.slide+xml"/>
  <Override PartName="/ppt/slides/slide126.xml" ContentType="application/vnd.openxmlformats-officedocument.presentationml.slide+xml"/>
  <Override PartName="/ppt/slides/slide137.xml" ContentType="application/vnd.openxmlformats-officedocument.presentationml.slide+xml"/>
  <Override PartName="/ppt/slides/slide173.xml" ContentType="application/vnd.openxmlformats-officedocument.presentationml.slide+xml"/>
  <Override PartName="/ppt/slides/slide184.xml" ContentType="application/vnd.openxmlformats-officedocument.presentationml.slide+xml"/>
  <Override PartName="/ppt/notesSlides/notesSlide147.xml" ContentType="application/vnd.openxmlformats-officedocument.presentationml.notesSlide+xml"/>
  <Override PartName="/ppt/notesSlides/notesSlide194.xml" ContentType="application/vnd.openxmlformats-officedocument.presentationml.notesSlide+xml"/>
  <Override PartName="/ppt/slides/slide78.xml" ContentType="application/vnd.openxmlformats-officedocument.presentationml.slide+xml"/>
  <Override PartName="/ppt/slides/slide115.xml" ContentType="application/vnd.openxmlformats-officedocument.presentationml.slide+xml"/>
  <Override PartName="/ppt/slides/slide162.xml" ContentType="application/vnd.openxmlformats-officedocument.presentationml.slide+xml"/>
  <Override PartName="/ppt/notesSlides/notesSlide12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83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104.xml" ContentType="application/vnd.openxmlformats-officedocument.presentationml.slide+xml"/>
  <Override PartName="/ppt/slides/slide151.xml" ContentType="application/vnd.openxmlformats-officedocument.presentationml.slide+xml"/>
  <Override PartName="/ppt/slides/slide238.xml" ContentType="application/vnd.openxmlformats-officedocument.presentationml.slide+xml"/>
  <Override PartName="/ppt/slides/slide249.xml" ContentType="application/vnd.openxmlformats-officedocument.presentationml.slide+xml"/>
  <Override PartName="/ppt/slides/slide285.xml" ContentType="application/vnd.openxmlformats-officedocument.presentationml.slide+xml"/>
  <Override PartName="/ppt/slides/slide296.xml" ContentType="application/vnd.openxmlformats-officedocument.presentationml.slide+xml"/>
  <Override PartName="/ppt/slides/slide301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69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59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5.xml" ContentType="application/vnd.openxmlformats-officedocument.presentationml.slide+xml"/>
  <Override PartName="/ppt/slides/slide92.xml" ContentType="application/vnd.openxmlformats-officedocument.presentationml.slide+xml"/>
  <Override PartName="/ppt/slides/slide140.xml" ContentType="application/vnd.openxmlformats-officedocument.presentationml.slide+xml"/>
  <Override PartName="/ppt/slides/slide227.xml" ContentType="application/vnd.openxmlformats-officedocument.presentationml.slide+xml"/>
  <Override PartName="/ppt/slides/slide274.xml" ContentType="application/vnd.openxmlformats-officedocument.presentationml.slide+xml"/>
  <Override PartName="/ppt/notesSlides/notesSlide4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300.xml" ContentType="application/vnd.openxmlformats-officedocument.presentationml.notesSlide+xml"/>
  <Override PartName="/ppt/slides/slide34.xml" ContentType="application/vnd.openxmlformats-officedocument.presentationml.slide+xml"/>
  <Override PartName="/ppt/slides/slide81.xml" ContentType="application/vnd.openxmlformats-officedocument.presentationml.slide+xml"/>
  <Override PartName="/ppt/slides/slide216.xml" ContentType="application/vnd.openxmlformats-officedocument.presentationml.slide+xml"/>
  <Override PartName="/ppt/slides/slide263.xml" ContentType="application/vnd.openxmlformats-officedocument.presentationml.slide+xml"/>
  <Override PartName="/ppt/notesSlides/notesSlide36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73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70.xml" ContentType="application/vnd.openxmlformats-officedocument.presentationml.slide+xml"/>
  <Override PartName="/ppt/slides/slide189.xml" ContentType="application/vnd.openxmlformats-officedocument.presentationml.slide+xml"/>
  <Override PartName="/ppt/slides/slide205.xml" ContentType="application/vnd.openxmlformats-officedocument.presentationml.slide+xml"/>
  <Override PartName="/ppt/slides/slide241.xml" ContentType="application/vnd.openxmlformats-officedocument.presentationml.slide+xml"/>
  <Override PartName="/ppt/slides/slide252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62.xml" ContentType="application/vnd.openxmlformats-officedocument.presentationml.notesSlide+xml"/>
  <Override PartName="/ppt/slides/slide12.xml" ContentType="application/vnd.openxmlformats-officedocument.presentationml.slide+xml"/>
  <Override PartName="/ppt/slides/slide178.xml" ContentType="application/vnd.openxmlformats-officedocument.presentationml.slide+xml"/>
  <Override PartName="/ppt/slides/slide2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51.xml" ContentType="application/vnd.openxmlformats-officedocument.presentationml.notesSlide+xml"/>
  <Override PartName="/ppt/slides/slide167.xml" ContentType="application/vnd.openxmlformats-officedocument.presentationml.slide+xml"/>
  <Override PartName="/ppt/slides/slide306.xml" ContentType="application/vnd.openxmlformats-officedocument.presentationml.slide+xml"/>
  <Override PartName="/ppt/notesSlides/notesSlide50.xml" ContentType="application/vnd.openxmlformats-officedocument.presentationml.notesSlide+xml"/>
  <Override PartName="/ppt/notesSlides/notesSlide177.xml" ContentType="application/vnd.openxmlformats-officedocument.presentationml.notesSlide+xml"/>
  <Override PartName="/ppt/slides/slide109.xml" ContentType="application/vnd.openxmlformats-officedocument.presentationml.slide+xml"/>
  <Override PartName="/ppt/slides/slide145.xml" ContentType="application/vnd.openxmlformats-officedocument.presentationml.slide+xml"/>
  <Override PartName="/ppt/slides/slide156.xml" ContentType="application/vnd.openxmlformats-officedocument.presentationml.slide+xml"/>
  <Override PartName="/ppt/slides/slide192.xml" ContentType="application/vnd.openxmlformats-officedocument.presentationml.slide+xml"/>
  <Override PartName="/ppt/notesSlides/notesSlide10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305.xml" ContentType="application/vnd.openxmlformats-officedocument.presentationml.notesSlide+xml"/>
  <Override PartName="/ppt/slides/slide97.xml" ContentType="application/vnd.openxmlformats-officedocument.presentationml.slide+xml"/>
  <Override PartName="/ppt/slides/slide134.xml" ContentType="application/vnd.openxmlformats-officedocument.presentationml.slide+xml"/>
  <Override PartName="/ppt/slides/slide181.xml" ContentType="application/vnd.openxmlformats-officedocument.presentationml.slide+xml"/>
  <Override PartName="/ppt/slides/slide279.xml" ContentType="application/vnd.openxmlformats-officedocument.presentationml.slide+xml"/>
  <Override PartName="/ppt/notesSlides/notesSlide5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289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123.xml" ContentType="application/vnd.openxmlformats-officedocument.presentationml.slide+xml"/>
  <Override PartName="/ppt/slides/slide170.xml" ContentType="application/vnd.openxmlformats-officedocument.presentationml.slide+xml"/>
  <Override PartName="/ppt/slides/slide257.xml" ContentType="application/vnd.openxmlformats-officedocument.presentationml.slide+xml"/>
  <Override PartName="/ppt/slides/slide268.xml" ContentType="application/vnd.openxmlformats-officedocument.presentationml.slide+xml"/>
  <Override PartName="/ppt/notesSlides/notesSlide88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78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64.xml" ContentType="application/vnd.openxmlformats-officedocument.presentationml.slide+xml"/>
  <Override PartName="/ppt/slides/slide101.xml" ContentType="application/vnd.openxmlformats-officedocument.presentationml.slide+xml"/>
  <Override PartName="/ppt/slides/slide112.xml" ContentType="application/vnd.openxmlformats-officedocument.presentationml.slide+xml"/>
  <Override PartName="/ppt/slides/slide246.xml" ContentType="application/vnd.openxmlformats-officedocument.presentationml.slide+xml"/>
  <Override PartName="/ppt/slides/slide293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56.xml" ContentType="application/vnd.openxmlformats-officedocument.presentationml.notesSlide+xml"/>
  <Override PartName="/ppt/slides/slide53.xml" ContentType="application/vnd.openxmlformats-officedocument.presentationml.slide+xml"/>
  <Override PartName="/ppt/slides/slide235.xml" ContentType="application/vnd.openxmlformats-officedocument.presentationml.slide+xml"/>
  <Override PartName="/ppt/slides/slide282.xml" ContentType="application/vnd.openxmlformats-officedocument.presentationml.slide+xml"/>
  <Override PartName="/ppt/notesSlides/notesSlide55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11.xml" ContentType="application/vnd.openxmlformats-officedocument.presentationml.notesSlide+xml"/>
  <Default Extension="jpeg" ContentType="image/jpeg"/>
  <Override PartName="/ppt/notesSlides/notesSlide245.xml" ContentType="application/vnd.openxmlformats-officedocument.presentationml.notesSlide+xml"/>
  <Override PartName="/ppt/notesSlides/notesSlide292.xml" ContentType="application/vnd.openxmlformats-officedocument.presentationml.notes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213.xml" ContentType="application/vnd.openxmlformats-officedocument.presentationml.slide+xml"/>
  <Override PartName="/ppt/slides/slide224.xml" ContentType="application/vnd.openxmlformats-officedocument.presentationml.slide+xml"/>
  <Override PartName="/ppt/slides/slide260.xml" ContentType="application/vnd.openxmlformats-officedocument.presentationml.slide+xml"/>
  <Override PartName="/ppt/slides/slide271.xml" ContentType="application/vnd.openxmlformats-officedocument.presentationml.slide+xml"/>
  <Override PartName="/ppt/notesSlides/notesSlide44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81.xml" ContentType="application/vnd.openxmlformats-officedocument.presentationml.notesSlide+xml"/>
  <Override PartName="/ppt/slides/slide20.xml" ContentType="application/vnd.openxmlformats-officedocument.presentationml.slide+xml"/>
  <Override PartName="/ppt/slides/slide197.xml" ContentType="application/vnd.openxmlformats-officedocument.presentationml.slide+xml"/>
  <Override PartName="/ppt/slides/slide202.xml" ContentType="application/vnd.openxmlformats-officedocument.presentationml.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212.xml" ContentType="application/vnd.openxmlformats-officedocument.presentationml.notesSlide+xml"/>
  <Override PartName="/ppt/slides/slide139.xml" ContentType="application/vnd.openxmlformats-officedocument.presentationml.slide+xml"/>
  <Override PartName="/ppt/slides/slide186.xml" ContentType="application/vnd.openxmlformats-officedocument.presentationml.slide+xml"/>
  <Override PartName="/ppt/notesSlides/notesSlide11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201.xml" ContentType="application/vnd.openxmlformats-officedocument.presentationml.notesSlide+xml"/>
  <Override PartName="/ppt/slides/slide117.xml" ContentType="application/vnd.openxmlformats-officedocument.presentationml.slide+xml"/>
  <Override PartName="/ppt/slides/slide128.xml" ContentType="application/vnd.openxmlformats-officedocument.presentationml.slide+xml"/>
  <Override PartName="/ppt/slides/slide164.xml" ContentType="application/vnd.openxmlformats-officedocument.presentationml.slide+xml"/>
  <Override PartName="/ppt/slides/slide175.xml" ContentType="application/vnd.openxmlformats-officedocument.presentationml.slide+xml"/>
  <Override PartName="/ppt/notesSlides/notesSlide12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85.xml" ContentType="application/vnd.openxmlformats-officedocument.presentationml.notesSlide+xml"/>
  <Override PartName="/ppt/slides/slide8.xml" ContentType="application/vnd.openxmlformats-officedocument.presentationml.slide+xml"/>
  <Override PartName="/ppt/slides/slide69.xml" ContentType="application/vnd.openxmlformats-officedocument.presentationml.slide+xml"/>
  <Override PartName="/ppt/slides/slide106.xml" ContentType="application/vnd.openxmlformats-officedocument.presentationml.slide+xml"/>
  <Override PartName="/ppt/slides/slide153.xml" ContentType="application/vnd.openxmlformats-officedocument.presentationml.slide+xml"/>
  <Override PartName="/ppt/slides/slide287.xml" ContentType="application/vnd.openxmlformats-officedocument.presentationml.slide+xml"/>
  <Override PartName="/ppt/slides/slide298.xml" ContentType="application/vnd.openxmlformats-officedocument.presentationml.slide+xml"/>
  <Override PartName="/ppt/slides/slide303.xml" ContentType="application/vnd.openxmlformats-officedocument.presentationml.slide+xml"/>
  <Override PartName="/ppt/notesSlides/notesSlide116.xml" ContentType="application/vnd.openxmlformats-officedocument.presentationml.notesSlide+xml"/>
  <Override PartName="/ppt/notesSlides/notesSlide163.xml" ContentType="application/vnd.openxmlformats-officedocument.presentationml.notesSlide+xml"/>
  <Override PartName="/ppt/slides/slide58.xml" ContentType="application/vnd.openxmlformats-officedocument.presentationml.slide+xml"/>
  <Override PartName="/ppt/slides/slide229.xml" ContentType="application/vnd.openxmlformats-officedocument.presentationml.slide+xml"/>
  <Override PartName="/ppt/slides/slide276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297.xml" ContentType="application/vnd.openxmlformats-officedocument.presentationml.notesSlide+xml"/>
  <Override PartName="/ppt/slides/slide36.xml" ContentType="application/vnd.openxmlformats-officedocument.presentationml.slide+xml"/>
  <Override PartName="/ppt/slides/slide83.xml" ContentType="application/vnd.openxmlformats-officedocument.presentationml.slide+xml"/>
  <Override PartName="/ppt/slides/slide131.xml" ContentType="application/vnd.openxmlformats-officedocument.presentationml.slide+xml"/>
  <Override PartName="/ppt/notesSlides/notesSlide49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75.xml" ContentType="application/vnd.openxmlformats-officedocument.presentationml.notesSlide+xml"/>
  <Override PartName="/ppt/slides/slide207.xml" ContentType="application/vnd.openxmlformats-officedocument.presentationml.slide+xml"/>
  <Override PartName="/ppt/slides/slide254.xml" ContentType="application/vnd.openxmlformats-officedocument.presentationml.slide+xml"/>
  <Override PartName="/ppt/notesSlides/notesSlide27.xml" ContentType="application/vnd.openxmlformats-officedocument.presentationml.notesSlide+xml"/>
  <Override PartName="/ppt/notesSlides/notesSlide74.xml" ContentType="application/vnd.openxmlformats-officedocument.presentationml.notesSlide+xml"/>
  <Override PartName="/ppt/slides/slide14.xml" ContentType="application/vnd.openxmlformats-officedocument.presentationml.slide+xml"/>
  <Override PartName="/ppt/slides/slide61.xml" ContentType="application/vnd.openxmlformats-officedocument.presentationml.slide+xml"/>
  <Override PartName="/ppt/slides/slide2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206.xml" ContentType="application/vnd.openxmlformats-officedocument.presentationml.notesSlide+xml"/>
  <Override PartName="/ppt/notesSlides/notesSlide253.xml" ContentType="application/vnd.openxmlformats-officedocument.presentationml.notesSlide+xml"/>
  <Override PartName="/ppt/slides/slide169.xml" ContentType="application/vnd.openxmlformats-officedocument.presentationml.slide+xml"/>
  <Override PartName="/ppt/tableStyles.xml" ContentType="application/vnd.openxmlformats-officedocument.presentationml.tableStyles+xml"/>
  <Override PartName="/ppt/notesSlides/notesSlide52.xml" ContentType="application/vnd.openxmlformats-officedocument.presentationml.notesSlide+xml"/>
  <Override PartName="/ppt/notesSlides/notesSlide231.xml" ContentType="application/vnd.openxmlformats-officedocument.presentationml.notesSlide+xml"/>
  <Override PartName="/ppt/slides/slide147.xml" ContentType="application/vnd.openxmlformats-officedocument.presentationml.slide+xml"/>
  <Override PartName="/ppt/slides/slide194.xml" ContentType="application/vnd.openxmlformats-officedocument.presentationml.slide+xml"/>
  <Override PartName="/ppt/slides/slide210.xml" ContentType="application/vnd.openxmlformats-officedocument.presentationml.slide+xml"/>
  <Override PartName="/ppt/notesSlides/notesSlide30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307.xml" ContentType="application/vnd.openxmlformats-officedocument.presentationml.notesSlide+xml"/>
  <Override PartName="/ppt/slides/slide99.xml" ContentType="application/vnd.openxmlformats-officedocument.presentationml.slide+xml"/>
  <Override PartName="/ppt/notesSlides/notesSlide146.xml" ContentType="application/vnd.openxmlformats-officedocument.presentationml.notesSlide+xml"/>
  <Override PartName="/ppt/notesSlides/notesSlide193.xml" ContentType="application/vnd.openxmlformats-officedocument.presentationml.notesSlide+xml"/>
  <Override PartName="/ppt/slides/slide77.xml" ContentType="application/vnd.openxmlformats-officedocument.presentationml.slide+xml"/>
  <Override PartName="/ppt/slides/slide125.xml" ContentType="application/vnd.openxmlformats-officedocument.presentationml.slide+xml"/>
  <Override PartName="/ppt/slides/slide172.xml" ContentType="application/vnd.openxmlformats-officedocument.presentationml.slide+xml"/>
  <Override PartName="/ppt/notesSlides/notesSlide269.xml" ContentType="application/vnd.openxmlformats-officedocument.presentationml.notesSlide+xml"/>
  <Override PartName="/ppt/slides/slide5.xml" ContentType="application/vnd.openxmlformats-officedocument.presentationml.slide+xml"/>
  <Override PartName="/ppt/slides/slide103.xml" ContentType="application/vnd.openxmlformats-officedocument.presentationml.slide+xml"/>
  <Override PartName="/ppt/slides/slide150.xml" ContentType="application/vnd.openxmlformats-officedocument.presentationml.slide+xml"/>
  <Override PartName="/ppt/slides/slide248.xml" ContentType="application/vnd.openxmlformats-officedocument.presentationml.slide+xml"/>
  <Override PartName="/ppt/slides/slide29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68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71.xml" ContentType="application/vnd.openxmlformats-officedocument.presentationml.notesSlide+xml"/>
  <Override PartName="/ppt/slides/slide55.xml" ContentType="application/vnd.openxmlformats-officedocument.presentationml.slide+xml"/>
  <Override PartName="/ppt/notesSlides/notesSlide102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94.xml" ContentType="application/vnd.openxmlformats-officedocument.presentationml.notesSlide+xml"/>
  <Override PartName="/ppt/slides/slide33.xml" ContentType="application/vnd.openxmlformats-officedocument.presentationml.slide+xml"/>
  <Override PartName="/ppt/slides/slide80.xml" ContentType="application/vnd.openxmlformats-officedocument.presentationml.slide+xml"/>
  <Override PartName="/ppt/slides/slide226.xml" ContentType="application/vnd.openxmlformats-officedocument.presentationml.slide+xml"/>
  <Override PartName="/ppt/slides/slide273.xml" ContentType="application/vnd.openxmlformats-officedocument.presentationml.slide+xml"/>
  <Override PartName="/ppt/notesSlides/notesSlide46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225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04.xml" ContentType="application/vnd.openxmlformats-officedocument.presentationml.slide+xml"/>
  <Override PartName="/ppt/slides/slide251.xml" ContentType="application/vnd.openxmlformats-officedocument.presentationml.slide+xml"/>
  <Override PartName="/ppt/notesSlides/notesSlide24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272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188.xml" ContentType="application/vnd.openxmlformats-officedocument.presentationml.slide+xml"/>
  <Override PartName="/ppt/notesSlides/notesSlide203.xml" ContentType="application/vnd.openxmlformats-officedocument.presentationml.notesSlide+xml"/>
  <Override PartName="/ppt/notesSlides/notesSlide250.xml" ContentType="application/vnd.openxmlformats-officedocument.presentationml.notesSlide+xml"/>
  <Override PartName="/ppt/slides/slide119.xml" ContentType="application/vnd.openxmlformats-officedocument.presentationml.slide+xml"/>
  <Override PartName="/ppt/slides/slide166.xml" ContentType="application/vnd.openxmlformats-officedocument.presentationml.slide+xml"/>
  <Override PartName="/ppt/slideLayouts/slideLayout10.xml" ContentType="application/vnd.openxmlformats-officedocument.presentationml.slideLayout+xml"/>
  <Override PartName="/ppt/notesSlides/notesSlide187.xml" ContentType="application/vnd.openxmlformats-officedocument.presentationml.notesSlide+xml"/>
  <Override PartName="/ppt/slides/slide305.xml" ContentType="application/vnd.openxmlformats-officedocument.presentationml.slide+xml"/>
  <Override PartName="/ppt/notesSlides/notesSlide118.xml" ContentType="application/vnd.openxmlformats-officedocument.presentationml.notesSlide+xml"/>
  <Override PartName="/ppt/notesSlides/notesSlide165.xml" ContentType="application/vnd.openxmlformats-officedocument.presentationml.notesSlide+xml"/>
  <Override PartName="/ppt/slides/slide49.xml" ContentType="application/vnd.openxmlformats-officedocument.presentationml.slide+xml"/>
  <Override PartName="/ppt/slides/slide96.xml" ContentType="application/vnd.openxmlformats-officedocument.presentationml.slide+xml"/>
  <Override PartName="/ppt/slides/slide144.xml" ContentType="application/vnd.openxmlformats-officedocument.presentationml.slide+xml"/>
  <Override PartName="/ppt/slides/slide191.xml" ContentType="application/vnd.openxmlformats-officedocument.presentationml.slide+xml"/>
  <Override PartName="/ppt/slides/slide289.xml" ContentType="application/vnd.openxmlformats-officedocument.presentationml.slide+xml"/>
  <Override PartName="/ppt/notesSlides/notesSlide288.xml" ContentType="application/vnd.openxmlformats-officedocument.presentationml.notesSlide+xml"/>
  <Override PartName="/ppt/notesSlides/notesSlide304.xml" ContentType="application/vnd.openxmlformats-officedocument.presentationml.notesSlide+xml"/>
  <Override PartName="/ppt/slides/slide122.xml" ContentType="application/vnd.openxmlformats-officedocument.presentationml.slide+xml"/>
  <Override PartName="/ppt/slides/slide267.xml" ContentType="application/vnd.openxmlformats-officedocument.presentationml.slide+xml"/>
  <Override PartName="/ppt/notesSlides/notesSlide87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90.xml" ContentType="application/vnd.openxmlformats-officedocument.presentationml.notesSlide+xml"/>
  <Override PartName="/ppt/slides/slide27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121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66.xml" ContentType="application/vnd.openxmlformats-officedocument.presentationml.notesSlide+xml"/>
  <Override PartName="/ppt/slides/slide2.xml" ContentType="application/vnd.openxmlformats-officedocument.presentationml.slide+xml"/>
  <Override PartName="/ppt/slides/slide52.xml" ContentType="application/vnd.openxmlformats-officedocument.presentationml.slide+xml"/>
  <Override PartName="/ppt/slides/slide100.xml" ContentType="application/vnd.openxmlformats-officedocument.presentationml.slide+xml"/>
  <Override PartName="/ppt/slides/slide245.xml" ContentType="application/vnd.openxmlformats-officedocument.presentationml.slide+xml"/>
  <Override PartName="/ppt/slides/slide292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91.xml" ContentType="application/vnd.openxmlformats-officedocument.presentationml.notesSlide+xml"/>
  <Override PartName="/ppt/slides/slide223.xml" ContentType="application/vnd.openxmlformats-officedocument.presentationml.slide+xml"/>
  <Override PartName="/ppt/slides/slide270.xml" ContentType="application/vnd.openxmlformats-officedocument.presentationml.slide+xml"/>
  <Override PartName="/ppt/notesSlides/notesSlide43.xml" ContentType="application/vnd.openxmlformats-officedocument.presentationml.notesSlide+xml"/>
  <Override PartName="/ppt/notesSlides/notesSlide90.xml" ContentType="application/vnd.openxmlformats-officedocument.presentationml.notesSlide+xml"/>
  <Override PartName="/ppt/slides/slide30.xml" ContentType="application/vnd.openxmlformats-officedocument.presentationml.slide+xml"/>
  <Override PartName="/ppt/notesSlides/notesSlide222.xml" ContentType="application/vnd.openxmlformats-officedocument.presentationml.notesSlide+xml"/>
  <Override PartName="/ppt/slides/slide138.xml" ContentType="application/vnd.openxmlformats-officedocument.presentationml.slide+xml"/>
  <Override PartName="/ppt/slides/slide185.xml" ContentType="application/vnd.openxmlformats-officedocument.presentationml.slide+xml"/>
  <Override PartName="/ppt/slides/slide201.xml" ContentType="application/vnd.openxmlformats-officedocument.presentationml.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84.xml" ContentType="application/vnd.openxmlformats-officedocument.presentationml.notesSlide+xml"/>
  <Override PartName="/ppt/slides/slide68.xml" ContentType="application/vnd.openxmlformats-officedocument.presentationml.slide+xml"/>
  <Override PartName="/ppt/slides/slide116.xml" ContentType="application/vnd.openxmlformats-officedocument.presentationml.slide+xml"/>
  <Override PartName="/ppt/slides/slide163.xml" ContentType="application/vnd.openxmlformats-officedocument.presentationml.slide+xml"/>
  <Override PartName="/ppt/slides/slide302.xml" ContentType="application/vnd.openxmlformats-officedocument.presentationml.slide+xml"/>
  <Override PartName="/ppt/slides/slide141.xml" ContentType="application/vnd.openxmlformats-officedocument.presentationml.slide+xml"/>
  <Override PartName="/ppt/slides/slide239.xml" ContentType="application/vnd.openxmlformats-officedocument.presentationml.slide+xml"/>
  <Override PartName="/ppt/slides/slide286.xml" ContentType="application/vnd.openxmlformats-officedocument.presentationml.slide+xml"/>
  <Override PartName="/ppt/notesSlides/notesSlide59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301.xml" ContentType="application/vnd.openxmlformats-officedocument.presentationml.notesSlide+xml"/>
  <Override PartName="/ppt/slides/slide46.xml" ContentType="application/vnd.openxmlformats-officedocument.presentationml.slide+xml"/>
  <Override PartName="/ppt/slides/slide93.xml" ContentType="application/vnd.openxmlformats-officedocument.presentationml.slide+xml"/>
  <Override PartName="/ppt/slides/slide217.xml" ContentType="application/vnd.openxmlformats-officedocument.presentationml.slide+xml"/>
  <Override PartName="/ppt/slides/slide264.xml" ContentType="application/vnd.openxmlformats-officedocument.presentationml.slide+xml"/>
  <Override PartName="/ppt/notesSlides/notesSlide140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85.xml" ContentType="application/vnd.openxmlformats-officedocument.presentationml.notesSlide+xml"/>
  <Override PartName="/ppt/slides/slide24.xml" ContentType="application/vnd.openxmlformats-officedocument.presentationml.slide+xml"/>
  <Override PartName="/ppt/slides/slide71.xml" ContentType="application/vnd.openxmlformats-officedocument.presentationml.slide+xml"/>
  <Override PartName="/ppt/notesSlides/notesSlide37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63.xml" ContentType="application/vnd.openxmlformats-officedocument.presentationml.notesSlide+xml"/>
  <Override PartName="/ppt/slides/slide2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62.xml" ContentType="application/vnd.openxmlformats-officedocument.presentationml.notesSlide+xml"/>
  <Override PartName="/ppt/slides/slide179.xml" ContentType="application/vnd.openxmlformats-officedocument.presentationml.slide+xml"/>
  <Override PartName="/ppt/notesSlides/notesSlide178.xml" ContentType="application/vnd.openxmlformats-officedocument.presentationml.notesSlide+xml"/>
  <Override PartName="/ppt/notesSlides/notesSlide241.xml" ContentType="application/vnd.openxmlformats-officedocument.presentationml.notesSlide+xml"/>
  <Override PartName="/ppt/slides/slide157.xml" ContentType="application/vnd.openxmlformats-officedocument.presentationml.slide+xml"/>
  <Override PartName="/ppt/slides/slide220.xml" ContentType="application/vnd.openxmlformats-officedocument.presentationml.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56.xml" ContentType="application/vnd.openxmlformats-officedocument.presentationml.notesSlide+xml"/>
  <Override PartName="/ppt/slides/slide87.xml" ContentType="application/vnd.openxmlformats-officedocument.presentationml.slide+xml"/>
  <Override PartName="/ppt/slides/slide135.xml" ContentType="application/vnd.openxmlformats-officedocument.presentationml.slide+xml"/>
  <Override PartName="/ppt/slides/slide182.xml" ContentType="application/vnd.openxmlformats-officedocument.presentationml.slide+xml"/>
  <Override PartName="/ppt/notesSlides/notesSlide279.xml" ContentType="application/vnd.openxmlformats-officedocument.presentationml.notesSlide+xml"/>
  <Override PartName="/ppt/slides/slide113.xml" ContentType="application/vnd.openxmlformats-officedocument.presentationml.slide+xml"/>
  <Override PartName="/ppt/slides/slide160.xml" ContentType="application/vnd.openxmlformats-officedocument.presentationml.slide+xml"/>
  <Override PartName="/ppt/slides/slide258.xml" ContentType="application/vnd.openxmlformats-officedocument.presentationml.slide+xml"/>
  <Override PartName="/ppt/notesSlides/notesSlide78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81.xml" ContentType="application/vnd.openxmlformats-officedocument.presentationml.notesSlide+xml"/>
  <Override PartName="/ppt/slides/slide18.xml" ContentType="application/vnd.openxmlformats-officedocument.presentationml.slide+xml"/>
  <Override PartName="/ppt/slides/slide65.xml" ContentType="application/vnd.openxmlformats-officedocument.presentationml.slide+xml"/>
  <Override PartName="/ppt/slides/slide236.xml" ContentType="application/vnd.openxmlformats-officedocument.presentationml.slide+xml"/>
  <Override PartName="/ppt/slides/slide283.xml" ContentType="application/vnd.openxmlformats-officedocument.presentationml.slide+xml"/>
  <Override PartName="/ppt/notesSlides/notesSlide112.xml" ContentType="application/vnd.openxmlformats-officedocument.presentationml.notesSlide+xml"/>
  <Override PartName="/ppt/notesSlides/notesSlide257.xml" ContentType="application/vnd.openxmlformats-officedocument.presentationml.notesSlide+xml"/>
  <Override PartName="/ppt/slides/slide43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notesSlides/notesSlide56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82.xml" ContentType="application/vnd.openxmlformats-officedocument.presentationml.notesSlide+xml"/>
  <Override PartName="/ppt/slides/slide214.xml" ContentType="application/vnd.openxmlformats-officedocument.presentationml.slide+xml"/>
  <Override PartName="/ppt/slides/slide261.xml" ContentType="application/vnd.openxmlformats-officedocument.presentationml.slide+xml"/>
  <Override PartName="/ppt/notesSlides/notesSlide34.xml" ContentType="application/vnd.openxmlformats-officedocument.presentationml.notesSlide+xml"/>
  <Override PartName="/ppt/notesSlides/notesSlide81.xml" ContentType="application/vnd.openxmlformats-officedocument.presentationml.notesSlide+xml"/>
  <Override PartName="/ppt/slides/slide21.xml" ContentType="application/vnd.openxmlformats-officedocument.presentationml.slide+xml"/>
  <Override PartName="/ppt/slides/slide198.xml" ContentType="application/vnd.openxmlformats-officedocument.presentationml.slide+xml"/>
  <Override PartName="/ppt/notesSlides/notesSlide197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60.xml" ContentType="application/vnd.openxmlformats-officedocument.presentationml.notesSlide+xml"/>
  <Override PartName="/ppt/slides/slide129.xml" ContentType="application/vnd.openxmlformats-officedocument.presentationml.slide+xml"/>
  <Override PartName="/ppt/slides/slide176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299.xml" ContentType="application/vnd.openxmlformats-officedocument.presentationml.slide+xml"/>
  <Override PartName="/ppt/notesSlides/notesSlide128.xml" ContentType="application/vnd.openxmlformats-officedocument.presentationml.notesSlide+xml"/>
  <Override PartName="/ppt/notesSlides/notesSlide175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107.xml" ContentType="application/vnd.openxmlformats-officedocument.presentationml.slide+xml"/>
  <Override PartName="/ppt/slides/slide154.xml" ContentType="application/vnd.openxmlformats-officedocument.presentationml.slide+xml"/>
  <Override PartName="/ppt/viewProps.xml" ContentType="application/vnd.openxmlformats-officedocument.presentationml.viewProps+xml"/>
  <Override PartName="/ppt/notesSlides/notesSlide106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298.xml" ContentType="application/vnd.openxmlformats-officedocument.presentationml.notesSlide+xml"/>
  <Override PartName="/ppt/slides/slide132.xml" ContentType="application/vnd.openxmlformats-officedocument.presentationml.slide+xml"/>
  <Override PartName="/ppt/slides/slide277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97.xml" ContentType="application/vnd.openxmlformats-officedocument.presentationml.notesSlide+xml"/>
  <Override PartName="/ppt/slides/slide37.xml" ContentType="application/vnd.openxmlformats-officedocument.presentationml.slide+xml"/>
  <Override PartName="/ppt/slides/slide84.xml" ContentType="application/vnd.openxmlformats-officedocument.presentationml.slide+xml"/>
  <Override PartName="/ppt/slides/slide208.xml" ContentType="application/vnd.openxmlformats-officedocument.presentationml.slide+xml"/>
  <Override PartName="/ppt/slides/slide255.xml" ContentType="application/vnd.openxmlformats-officedocument.presentationml.slide+xml"/>
  <Override PartName="/ppt/presProps.xml" ContentType="application/vnd.openxmlformats-officedocument.presentationml.presProps+xml"/>
  <Override PartName="/ppt/notesSlides/notesSlide131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76.xml" ContentType="application/vnd.openxmlformats-officedocument.presentationml.notesSlide+xml"/>
  <Override PartName="/ppt/slides/slide15.xml" ContentType="application/vnd.openxmlformats-officedocument.presentationml.slide+xml"/>
  <Override PartName="/ppt/slides/slide62.xml" ContentType="application/vnd.openxmlformats-officedocument.presentationml.slide+xml"/>
  <Override PartName="/ppt/slides/slide110.xml" ContentType="application/vnd.openxmlformats-officedocument.presentationml.slide+xml"/>
  <Override PartName="/ppt/notesSlides/notesSlide28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54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09"/>
  </p:notesMasterIdLst>
  <p:sldIdLst>
    <p:sldId id="259" r:id="rId2"/>
    <p:sldId id="260" r:id="rId3"/>
    <p:sldId id="261" r:id="rId4"/>
    <p:sldId id="262" r:id="rId5"/>
    <p:sldId id="263" r:id="rId6"/>
    <p:sldId id="264" r:id="rId7"/>
    <p:sldId id="278" r:id="rId8"/>
    <p:sldId id="267" r:id="rId9"/>
    <p:sldId id="285" r:id="rId10"/>
    <p:sldId id="286" r:id="rId11"/>
    <p:sldId id="287" r:id="rId12"/>
    <p:sldId id="288" r:id="rId13"/>
    <p:sldId id="289" r:id="rId14"/>
    <p:sldId id="265" r:id="rId15"/>
    <p:sldId id="279" r:id="rId16"/>
    <p:sldId id="266" r:id="rId17"/>
    <p:sldId id="280" r:id="rId18"/>
    <p:sldId id="281" r:id="rId19"/>
    <p:sldId id="282" r:id="rId20"/>
    <p:sldId id="283" r:id="rId21"/>
    <p:sldId id="284" r:id="rId22"/>
    <p:sldId id="268" r:id="rId23"/>
    <p:sldId id="290" r:id="rId24"/>
    <p:sldId id="292" r:id="rId25"/>
    <p:sldId id="291" r:id="rId26"/>
    <p:sldId id="307" r:id="rId27"/>
    <p:sldId id="308" r:id="rId28"/>
    <p:sldId id="309" r:id="rId29"/>
    <p:sldId id="293" r:id="rId30"/>
    <p:sldId id="310" r:id="rId31"/>
    <p:sldId id="311" r:id="rId32"/>
    <p:sldId id="294" r:id="rId33"/>
    <p:sldId id="312" r:id="rId34"/>
    <p:sldId id="313" r:id="rId35"/>
    <p:sldId id="295" r:id="rId36"/>
    <p:sldId id="315" r:id="rId37"/>
    <p:sldId id="316" r:id="rId38"/>
    <p:sldId id="317" r:id="rId39"/>
    <p:sldId id="318" r:id="rId40"/>
    <p:sldId id="319" r:id="rId41"/>
    <p:sldId id="320" r:id="rId42"/>
    <p:sldId id="314" r:id="rId43"/>
    <p:sldId id="321" r:id="rId44"/>
    <p:sldId id="322" r:id="rId45"/>
    <p:sldId id="323" r:id="rId46"/>
    <p:sldId id="324" r:id="rId47"/>
    <p:sldId id="296" r:id="rId48"/>
    <p:sldId id="326" r:id="rId49"/>
    <p:sldId id="327" r:id="rId50"/>
    <p:sldId id="325" r:id="rId51"/>
    <p:sldId id="329" r:id="rId52"/>
    <p:sldId id="330" r:id="rId53"/>
    <p:sldId id="331" r:id="rId54"/>
    <p:sldId id="549" r:id="rId55"/>
    <p:sldId id="332" r:id="rId56"/>
    <p:sldId id="328" r:id="rId57"/>
    <p:sldId id="333" r:id="rId58"/>
    <p:sldId id="297" r:id="rId59"/>
    <p:sldId id="335" r:id="rId60"/>
    <p:sldId id="334" r:id="rId61"/>
    <p:sldId id="337" r:id="rId62"/>
    <p:sldId id="336" r:id="rId63"/>
    <p:sldId id="339" r:id="rId64"/>
    <p:sldId id="338" r:id="rId65"/>
    <p:sldId id="341" r:id="rId66"/>
    <p:sldId id="342" r:id="rId67"/>
    <p:sldId id="340" r:id="rId68"/>
    <p:sldId id="344" r:id="rId69"/>
    <p:sldId id="345" r:id="rId70"/>
    <p:sldId id="346" r:id="rId71"/>
    <p:sldId id="347" r:id="rId72"/>
    <p:sldId id="548" r:id="rId73"/>
    <p:sldId id="343" r:id="rId74"/>
    <p:sldId id="349" r:id="rId75"/>
    <p:sldId id="350" r:id="rId76"/>
    <p:sldId id="351" r:id="rId77"/>
    <p:sldId id="348" r:id="rId78"/>
    <p:sldId id="298" r:id="rId79"/>
    <p:sldId id="352" r:id="rId80"/>
    <p:sldId id="353" r:id="rId81"/>
    <p:sldId id="609" r:id="rId82"/>
    <p:sldId id="610" r:id="rId83"/>
    <p:sldId id="611" r:id="rId84"/>
    <p:sldId id="612" r:id="rId85"/>
    <p:sldId id="613" r:id="rId86"/>
    <p:sldId id="614" r:id="rId87"/>
    <p:sldId id="615" r:id="rId88"/>
    <p:sldId id="616" r:id="rId89"/>
    <p:sldId id="617" r:id="rId90"/>
    <p:sldId id="618" r:id="rId91"/>
    <p:sldId id="619" r:id="rId92"/>
    <p:sldId id="620" r:id="rId93"/>
    <p:sldId id="621" r:id="rId94"/>
    <p:sldId id="622" r:id="rId95"/>
    <p:sldId id="623" r:id="rId96"/>
    <p:sldId id="624" r:id="rId97"/>
    <p:sldId id="625" r:id="rId98"/>
    <p:sldId id="626" r:id="rId99"/>
    <p:sldId id="300" r:id="rId100"/>
    <p:sldId id="370" r:id="rId101"/>
    <p:sldId id="369" r:id="rId102"/>
    <p:sldId id="372" r:id="rId103"/>
    <p:sldId id="373" r:id="rId104"/>
    <p:sldId id="374" r:id="rId105"/>
    <p:sldId id="375" r:id="rId106"/>
    <p:sldId id="376" r:id="rId107"/>
    <p:sldId id="371" r:id="rId108"/>
    <p:sldId id="378" r:id="rId109"/>
    <p:sldId id="379" r:id="rId110"/>
    <p:sldId id="380" r:id="rId111"/>
    <p:sldId id="381" r:id="rId112"/>
    <p:sldId id="382" r:id="rId113"/>
    <p:sldId id="383" r:id="rId114"/>
    <p:sldId id="384" r:id="rId115"/>
    <p:sldId id="385" r:id="rId116"/>
    <p:sldId id="377" r:id="rId117"/>
    <p:sldId id="386" r:id="rId118"/>
    <p:sldId id="387" r:id="rId119"/>
    <p:sldId id="389" r:id="rId120"/>
    <p:sldId id="390" r:id="rId121"/>
    <p:sldId id="388" r:id="rId122"/>
    <p:sldId id="392" r:id="rId123"/>
    <p:sldId id="393" r:id="rId124"/>
    <p:sldId id="394" r:id="rId125"/>
    <p:sldId id="391" r:id="rId126"/>
    <p:sldId id="301" r:id="rId127"/>
    <p:sldId id="553" r:id="rId128"/>
    <p:sldId id="396" r:id="rId129"/>
    <p:sldId id="397" r:id="rId130"/>
    <p:sldId id="398" r:id="rId131"/>
    <p:sldId id="395" r:id="rId132"/>
    <p:sldId id="399" r:id="rId133"/>
    <p:sldId id="401" r:id="rId134"/>
    <p:sldId id="400" r:id="rId135"/>
    <p:sldId id="540" r:id="rId136"/>
    <p:sldId id="403" r:id="rId137"/>
    <p:sldId id="406" r:id="rId138"/>
    <p:sldId id="407" r:id="rId139"/>
    <p:sldId id="408" r:id="rId140"/>
    <p:sldId id="405" r:id="rId141"/>
    <p:sldId id="404" r:id="rId142"/>
    <p:sldId id="411" r:id="rId143"/>
    <p:sldId id="412" r:id="rId144"/>
    <p:sldId id="413" r:id="rId145"/>
    <p:sldId id="414" r:id="rId146"/>
    <p:sldId id="550" r:id="rId147"/>
    <p:sldId id="410" r:id="rId148"/>
    <p:sldId id="416" r:id="rId149"/>
    <p:sldId id="417" r:id="rId150"/>
    <p:sldId id="418" r:id="rId151"/>
    <p:sldId id="419" r:id="rId152"/>
    <p:sldId id="420" r:id="rId153"/>
    <p:sldId id="421" r:id="rId154"/>
    <p:sldId id="422" r:id="rId155"/>
    <p:sldId id="424" r:id="rId156"/>
    <p:sldId id="425" r:id="rId157"/>
    <p:sldId id="415" r:id="rId158"/>
    <p:sldId id="427" r:id="rId159"/>
    <p:sldId id="428" r:id="rId160"/>
    <p:sldId id="429" r:id="rId161"/>
    <p:sldId id="430" r:id="rId162"/>
    <p:sldId id="431" r:id="rId163"/>
    <p:sldId id="426" r:id="rId164"/>
    <p:sldId id="432" r:id="rId165"/>
    <p:sldId id="433" r:id="rId166"/>
    <p:sldId id="435" r:id="rId167"/>
    <p:sldId id="436" r:id="rId168"/>
    <p:sldId id="434" r:id="rId169"/>
    <p:sldId id="438" r:id="rId170"/>
    <p:sldId id="439" r:id="rId171"/>
    <p:sldId id="440" r:id="rId172"/>
    <p:sldId id="441" r:id="rId173"/>
    <p:sldId id="442" r:id="rId174"/>
    <p:sldId id="443" r:id="rId175"/>
    <p:sldId id="437" r:id="rId176"/>
    <p:sldId id="444" r:id="rId177"/>
    <p:sldId id="445" r:id="rId178"/>
    <p:sldId id="452" r:id="rId179"/>
    <p:sldId id="447" r:id="rId180"/>
    <p:sldId id="451" r:id="rId181"/>
    <p:sldId id="449" r:id="rId182"/>
    <p:sldId id="446" r:id="rId183"/>
    <p:sldId id="454" r:id="rId184"/>
    <p:sldId id="453" r:id="rId185"/>
    <p:sldId id="455" r:id="rId186"/>
    <p:sldId id="456" r:id="rId187"/>
    <p:sldId id="458" r:id="rId188"/>
    <p:sldId id="460" r:id="rId189"/>
    <p:sldId id="461" r:id="rId190"/>
    <p:sldId id="457" r:id="rId191"/>
    <p:sldId id="462" r:id="rId192"/>
    <p:sldId id="459" r:id="rId193"/>
    <p:sldId id="463" r:id="rId194"/>
    <p:sldId id="423" r:id="rId195"/>
    <p:sldId id="465" r:id="rId196"/>
    <p:sldId id="466" r:id="rId197"/>
    <p:sldId id="464" r:id="rId198"/>
    <p:sldId id="467" r:id="rId199"/>
    <p:sldId id="468" r:id="rId200"/>
    <p:sldId id="469" r:id="rId201"/>
    <p:sldId id="470" r:id="rId202"/>
    <p:sldId id="471" r:id="rId203"/>
    <p:sldId id="409" r:id="rId204"/>
    <p:sldId id="475" r:id="rId205"/>
    <p:sldId id="476" r:id="rId206"/>
    <p:sldId id="477" r:id="rId207"/>
    <p:sldId id="478" r:id="rId208"/>
    <p:sldId id="485" r:id="rId209"/>
    <p:sldId id="486" r:id="rId210"/>
    <p:sldId id="483" r:id="rId211"/>
    <p:sldId id="484" r:id="rId212"/>
    <p:sldId id="481" r:id="rId213"/>
    <p:sldId id="474" r:id="rId214"/>
    <p:sldId id="473" r:id="rId215"/>
    <p:sldId id="487" r:id="rId216"/>
    <p:sldId id="489" r:id="rId217"/>
    <p:sldId id="490" r:id="rId218"/>
    <p:sldId id="488" r:id="rId219"/>
    <p:sldId id="491" r:id="rId220"/>
    <p:sldId id="492" r:id="rId221"/>
    <p:sldId id="493" r:id="rId222"/>
    <p:sldId id="402" r:id="rId223"/>
    <p:sldId id="495" r:id="rId224"/>
    <p:sldId id="496" r:id="rId225"/>
    <p:sldId id="494" r:id="rId226"/>
    <p:sldId id="497" r:id="rId227"/>
    <p:sldId id="498" r:id="rId228"/>
    <p:sldId id="303" r:id="rId229"/>
    <p:sldId id="629" r:id="rId230"/>
    <p:sldId id="499" r:id="rId231"/>
    <p:sldId id="588" r:id="rId232"/>
    <p:sldId id="589" r:id="rId233"/>
    <p:sldId id="590" r:id="rId234"/>
    <p:sldId id="500" r:id="rId235"/>
    <p:sldId id="501" r:id="rId236"/>
    <p:sldId id="502" r:id="rId237"/>
    <p:sldId id="304" r:id="rId238"/>
    <p:sldId id="305" r:id="rId239"/>
    <p:sldId id="628" r:id="rId240"/>
    <p:sldId id="541" r:id="rId241"/>
    <p:sldId id="504" r:id="rId242"/>
    <p:sldId id="503" r:id="rId243"/>
    <p:sldId id="511" r:id="rId244"/>
    <p:sldId id="505" r:id="rId245"/>
    <p:sldId id="512" r:id="rId246"/>
    <p:sldId id="513" r:id="rId247"/>
    <p:sldId id="551" r:id="rId248"/>
    <p:sldId id="506" r:id="rId249"/>
    <p:sldId id="514" r:id="rId250"/>
    <p:sldId id="515" r:id="rId251"/>
    <p:sldId id="516" r:id="rId252"/>
    <p:sldId id="517" r:id="rId253"/>
    <p:sldId id="518" r:id="rId254"/>
    <p:sldId id="519" r:id="rId255"/>
    <p:sldId id="520" r:id="rId256"/>
    <p:sldId id="508" r:id="rId257"/>
    <p:sldId id="534" r:id="rId258"/>
    <p:sldId id="521" r:id="rId259"/>
    <p:sldId id="509" r:id="rId260"/>
    <p:sldId id="535" r:id="rId261"/>
    <p:sldId id="536" r:id="rId262"/>
    <p:sldId id="537" r:id="rId263"/>
    <p:sldId id="538" r:id="rId264"/>
    <p:sldId id="510" r:id="rId265"/>
    <p:sldId id="522" r:id="rId266"/>
    <p:sldId id="547" r:id="rId267"/>
    <p:sldId id="542" r:id="rId268"/>
    <p:sldId id="543" r:id="rId269"/>
    <p:sldId id="544" r:id="rId270"/>
    <p:sldId id="545" r:id="rId271"/>
    <p:sldId id="546" r:id="rId272"/>
    <p:sldId id="539" r:id="rId273"/>
    <p:sldId id="587" r:id="rId274"/>
    <p:sldId id="524" r:id="rId275"/>
    <p:sldId id="591" r:id="rId276"/>
    <p:sldId id="592" r:id="rId277"/>
    <p:sldId id="593" r:id="rId278"/>
    <p:sldId id="594" r:id="rId279"/>
    <p:sldId id="595" r:id="rId280"/>
    <p:sldId id="596" r:id="rId281"/>
    <p:sldId id="597" r:id="rId282"/>
    <p:sldId id="598" r:id="rId283"/>
    <p:sldId id="599" r:id="rId284"/>
    <p:sldId id="600" r:id="rId285"/>
    <p:sldId id="601" r:id="rId286"/>
    <p:sldId id="602" r:id="rId287"/>
    <p:sldId id="603" r:id="rId288"/>
    <p:sldId id="604" r:id="rId289"/>
    <p:sldId id="605" r:id="rId290"/>
    <p:sldId id="606" r:id="rId291"/>
    <p:sldId id="607" r:id="rId292"/>
    <p:sldId id="608" r:id="rId293"/>
    <p:sldId id="572" r:id="rId294"/>
    <p:sldId id="573" r:id="rId295"/>
    <p:sldId id="574" r:id="rId296"/>
    <p:sldId id="575" r:id="rId297"/>
    <p:sldId id="576" r:id="rId298"/>
    <p:sldId id="577" r:id="rId299"/>
    <p:sldId id="578" r:id="rId300"/>
    <p:sldId id="579" r:id="rId301"/>
    <p:sldId id="580" r:id="rId302"/>
    <p:sldId id="581" r:id="rId303"/>
    <p:sldId id="582" r:id="rId304"/>
    <p:sldId id="583" r:id="rId305"/>
    <p:sldId id="584" r:id="rId306"/>
    <p:sldId id="585" r:id="rId307"/>
    <p:sldId id="586" r:id="rId30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6575" autoAdjust="0"/>
    <p:restoredTop sz="87355" autoAdjust="0"/>
  </p:normalViewPr>
  <p:slideViewPr>
    <p:cSldViewPr>
      <p:cViewPr varScale="1">
        <p:scale>
          <a:sx n="46" d="100"/>
          <a:sy n="46" d="100"/>
        </p:scale>
        <p:origin x="-2034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303" Type="http://schemas.openxmlformats.org/officeDocument/2006/relationships/slide" Target="slides/slide302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68" Type="http://schemas.openxmlformats.org/officeDocument/2006/relationships/slide" Target="slides/slide267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58" Type="http://schemas.openxmlformats.org/officeDocument/2006/relationships/slide" Target="slides/slide257.xml"/><Relationship Id="rId279" Type="http://schemas.openxmlformats.org/officeDocument/2006/relationships/slide" Target="slides/slide278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269" Type="http://schemas.openxmlformats.org/officeDocument/2006/relationships/slide" Target="slides/slide268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281" Type="http://schemas.openxmlformats.org/officeDocument/2006/relationships/slide" Target="slides/slide280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71" Type="http://schemas.openxmlformats.org/officeDocument/2006/relationships/slide" Target="slides/slide270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0" Type="http://schemas.openxmlformats.org/officeDocument/2006/relationships/slide" Target="slides/slide239.xml"/><Relationship Id="rId245" Type="http://schemas.openxmlformats.org/officeDocument/2006/relationships/slide" Target="slides/slide244.xml"/><Relationship Id="rId261" Type="http://schemas.openxmlformats.org/officeDocument/2006/relationships/slide" Target="slides/slide260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282" Type="http://schemas.openxmlformats.org/officeDocument/2006/relationships/slide" Target="slides/slide281.xml"/><Relationship Id="rId312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219" Type="http://schemas.openxmlformats.org/officeDocument/2006/relationships/slide" Target="slides/slide21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0" Type="http://schemas.openxmlformats.org/officeDocument/2006/relationships/slide" Target="slides/slide229.xml"/><Relationship Id="rId235" Type="http://schemas.openxmlformats.org/officeDocument/2006/relationships/slide" Target="slides/slide234.xml"/><Relationship Id="rId251" Type="http://schemas.openxmlformats.org/officeDocument/2006/relationships/slide" Target="slides/slide250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72" Type="http://schemas.openxmlformats.org/officeDocument/2006/relationships/slide" Target="slides/slide271.xml"/><Relationship Id="rId293" Type="http://schemas.openxmlformats.org/officeDocument/2006/relationships/slide" Target="slides/slide292.xml"/><Relationship Id="rId302" Type="http://schemas.openxmlformats.org/officeDocument/2006/relationships/slide" Target="slides/slide301.xml"/><Relationship Id="rId307" Type="http://schemas.openxmlformats.org/officeDocument/2006/relationships/slide" Target="slides/slide30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slide" Target="slides/slide219.xml"/><Relationship Id="rId225" Type="http://schemas.openxmlformats.org/officeDocument/2006/relationships/slide" Target="slides/slide224.xml"/><Relationship Id="rId241" Type="http://schemas.openxmlformats.org/officeDocument/2006/relationships/slide" Target="slides/slide240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313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notesMaster" Target="notesMasters/notesMaster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presProps" Target="presProps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viewProps" Target="viewProps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0BC84-5521-4F9B-86A2-4E406A334BCF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82D71A-1968-42C2-8FA4-CAB654748E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5487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2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2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2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2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2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2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2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.xml"/><Relationship Id="rId1" Type="http://schemas.openxmlformats.org/officeDocument/2006/relationships/notesMaster" Target="../notesMasters/notesMaster1.xml"/></Relationships>
</file>

<file path=ppt/notesSlides/_rels/notesSlide2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2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2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.xml"/><Relationship Id="rId1" Type="http://schemas.openxmlformats.org/officeDocument/2006/relationships/notesMaster" Target="../notesMasters/notesMaster1.xml"/></Relationships>
</file>

<file path=ppt/notesSlides/_rels/notesSlide2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.xml"/><Relationship Id="rId1" Type="http://schemas.openxmlformats.org/officeDocument/2006/relationships/notesMaster" Target="../notesMasters/notesMaster1.xml"/></Relationships>
</file>

<file path=ppt/notesSlides/_rels/notesSlide2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.xml"/><Relationship Id="rId1" Type="http://schemas.openxmlformats.org/officeDocument/2006/relationships/notesMaster" Target="../notesMasters/notesMaster1.xml"/></Relationships>
</file>

<file path=ppt/notesSlides/_rels/notesSlide2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.xml"/><Relationship Id="rId1" Type="http://schemas.openxmlformats.org/officeDocument/2006/relationships/notesMaster" Target="../notesMasters/notesMaster1.xml"/></Relationships>
</file>

<file path=ppt/notesSlides/_rels/notesSlide2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2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.xml"/><Relationship Id="rId1" Type="http://schemas.openxmlformats.org/officeDocument/2006/relationships/notesMaster" Target="../notesMasters/notesMaster1.xml"/></Relationships>
</file>

<file path=ppt/notesSlides/_rels/notesSlide2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.xml"/><Relationship Id="rId1" Type="http://schemas.openxmlformats.org/officeDocument/2006/relationships/notesMaster" Target="../notesMasters/notesMaster1.xml"/></Relationships>
</file>

<file path=ppt/notesSlides/_rels/notesSlide2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_rels/notesSlide2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.xml"/><Relationship Id="rId1" Type="http://schemas.openxmlformats.org/officeDocument/2006/relationships/notesMaster" Target="../notesMasters/notesMaster1.xml"/></Relationships>
</file>

<file path=ppt/notesSlides/_rels/notesSlide2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.xml"/><Relationship Id="rId1" Type="http://schemas.openxmlformats.org/officeDocument/2006/relationships/notesMaster" Target="../notesMasters/notesMaster1.xml"/></Relationships>
</file>

<file path=ppt/notesSlides/_rels/notesSlide2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.xml"/><Relationship Id="rId1" Type="http://schemas.openxmlformats.org/officeDocument/2006/relationships/notesMaster" Target="../notesMasters/notesMaster1.xml"/></Relationships>
</file>

<file path=ppt/notesSlides/_rels/notesSlide2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.xml"/><Relationship Id="rId1" Type="http://schemas.openxmlformats.org/officeDocument/2006/relationships/notesMaster" Target="../notesMasters/notesMaster1.xml"/></Relationships>
</file>

<file path=ppt/notesSlides/_rels/notesSlide2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2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2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2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.xml"/><Relationship Id="rId1" Type="http://schemas.openxmlformats.org/officeDocument/2006/relationships/notesMaster" Target="../notesMasters/notesMaster1.xml"/></Relationships>
</file>

<file path=ppt/notesSlides/_rels/notesSlide2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.xml"/><Relationship Id="rId1" Type="http://schemas.openxmlformats.org/officeDocument/2006/relationships/notesMaster" Target="../notesMasters/notesMaster1.xml"/></Relationships>
</file>

<file path=ppt/notesSlides/_rels/notesSlide2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.xml"/><Relationship Id="rId1" Type="http://schemas.openxmlformats.org/officeDocument/2006/relationships/notesMaster" Target="../notesMasters/notesMaster1.xml"/></Relationships>
</file>

<file path=ppt/notesSlides/_rels/notesSlide2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.xml"/><Relationship Id="rId1" Type="http://schemas.openxmlformats.org/officeDocument/2006/relationships/notesMaster" Target="../notesMasters/notesMaster1.xml"/></Relationships>
</file>

<file path=ppt/notesSlides/_rels/notesSlide2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2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2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.xml"/><Relationship Id="rId1" Type="http://schemas.openxmlformats.org/officeDocument/2006/relationships/notesMaster" Target="../notesMasters/notesMaster1.xml"/></Relationships>
</file>

<file path=ppt/notesSlides/_rels/notesSlide2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.xml"/><Relationship Id="rId1" Type="http://schemas.openxmlformats.org/officeDocument/2006/relationships/notesMaster" Target="../notesMasters/notesMaster1.xml"/></Relationships>
</file>

<file path=ppt/notesSlides/_rels/notesSlide2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.xml"/><Relationship Id="rId1" Type="http://schemas.openxmlformats.org/officeDocument/2006/relationships/notesMaster" Target="../notesMasters/notesMaster1.xml"/></Relationships>
</file>

<file path=ppt/notesSlides/_rels/notesSlide2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.xml"/><Relationship Id="rId1" Type="http://schemas.openxmlformats.org/officeDocument/2006/relationships/notesMaster" Target="../notesMasters/notesMaster1.xml"/></Relationships>
</file>

<file path=ppt/notesSlides/_rels/notesSlide2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.xml"/><Relationship Id="rId1" Type="http://schemas.openxmlformats.org/officeDocument/2006/relationships/notesMaster" Target="../notesMasters/notesMaster1.xml"/></Relationships>
</file>

<file path=ppt/notesSlides/_rels/notesSlide2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4.xml"/><Relationship Id="rId1" Type="http://schemas.openxmlformats.org/officeDocument/2006/relationships/notesMaster" Target="../notesMasters/notesMaster1.xml"/></Relationships>
</file>

<file path=ppt/notesSlides/_rels/notesSlide2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5.xml"/><Relationship Id="rId1" Type="http://schemas.openxmlformats.org/officeDocument/2006/relationships/notesMaster" Target="../notesMasters/notesMaster1.xml"/></Relationships>
</file>

<file path=ppt/notesSlides/_rels/notesSlide2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6.xml"/><Relationship Id="rId1" Type="http://schemas.openxmlformats.org/officeDocument/2006/relationships/notesMaster" Target="../notesMasters/notesMaster1.xml"/></Relationships>
</file>

<file path=ppt/notesSlides/_rels/notesSlide2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.xml"/><Relationship Id="rId1" Type="http://schemas.openxmlformats.org/officeDocument/2006/relationships/notesMaster" Target="../notesMasters/notesMaster1.xml"/></Relationships>
</file>

<file path=ppt/notesSlides/_rels/notesSlide2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.xml"/><Relationship Id="rId1" Type="http://schemas.openxmlformats.org/officeDocument/2006/relationships/notesMaster" Target="../notesMasters/notesMaster1.xml"/></Relationships>
</file>

<file path=ppt/notesSlides/_rels/notesSlide2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0.xml"/><Relationship Id="rId1" Type="http://schemas.openxmlformats.org/officeDocument/2006/relationships/notesMaster" Target="../notesMasters/notesMaster1.xml"/></Relationships>
</file>

<file path=ppt/notesSlides/_rels/notesSlide2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1.xml"/><Relationship Id="rId1" Type="http://schemas.openxmlformats.org/officeDocument/2006/relationships/notesMaster" Target="../notesMasters/notesMaster1.xml"/></Relationships>
</file>

<file path=ppt/notesSlides/_rels/notesSlide2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2.xml"/><Relationship Id="rId1" Type="http://schemas.openxmlformats.org/officeDocument/2006/relationships/notesMaster" Target="../notesMasters/notesMaster1.xml"/></Relationships>
</file>

<file path=ppt/notesSlides/_rels/notesSlide2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3.xml"/><Relationship Id="rId1" Type="http://schemas.openxmlformats.org/officeDocument/2006/relationships/notesMaster" Target="../notesMasters/notesMaster1.xml"/></Relationships>
</file>

<file path=ppt/notesSlides/_rels/notesSlide2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4.xml"/><Relationship Id="rId1" Type="http://schemas.openxmlformats.org/officeDocument/2006/relationships/notesMaster" Target="../notesMasters/notesMaster1.xml"/></Relationships>
</file>

<file path=ppt/notesSlides/_rels/notesSlide2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2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6.xml"/><Relationship Id="rId1" Type="http://schemas.openxmlformats.org/officeDocument/2006/relationships/notesMaster" Target="../notesMasters/notesMaster1.xml"/></Relationships>
</file>

<file path=ppt/notesSlides/_rels/notesSlide2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7.xml"/><Relationship Id="rId1" Type="http://schemas.openxmlformats.org/officeDocument/2006/relationships/notesMaster" Target="../notesMasters/notesMaster1.xml"/></Relationships>
</file>

<file path=ppt/notesSlides/_rels/notesSlide2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8.xml"/><Relationship Id="rId1" Type="http://schemas.openxmlformats.org/officeDocument/2006/relationships/notesMaster" Target="../notesMasters/notesMaster1.xml"/></Relationships>
</file>

<file path=ppt/notesSlides/_rels/notesSlide2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0.xml"/><Relationship Id="rId1" Type="http://schemas.openxmlformats.org/officeDocument/2006/relationships/notesMaster" Target="../notesMasters/notesMaster1.xml"/></Relationships>
</file>

<file path=ppt/notesSlides/_rels/notesSlide2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1.xml"/><Relationship Id="rId1" Type="http://schemas.openxmlformats.org/officeDocument/2006/relationships/notesMaster" Target="../notesMasters/notesMaster1.xml"/></Relationships>
</file>

<file path=ppt/notesSlides/_rels/notesSlide2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2.xml"/><Relationship Id="rId1" Type="http://schemas.openxmlformats.org/officeDocument/2006/relationships/notesMaster" Target="../notesMasters/notesMaster1.xml"/></Relationships>
</file>

<file path=ppt/notesSlides/_rels/notesSlide2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3.xml"/><Relationship Id="rId1" Type="http://schemas.openxmlformats.org/officeDocument/2006/relationships/notesMaster" Target="../notesMasters/notesMaster1.xml"/></Relationships>
</file>

<file path=ppt/notesSlides/_rels/notesSlide2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4.xml"/><Relationship Id="rId1" Type="http://schemas.openxmlformats.org/officeDocument/2006/relationships/notesMaster" Target="../notesMasters/notesMaster1.xml"/></Relationships>
</file>

<file path=ppt/notesSlides/_rels/notesSlide2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5.xml"/><Relationship Id="rId1" Type="http://schemas.openxmlformats.org/officeDocument/2006/relationships/notesMaster" Target="../notesMasters/notesMaster1.xml"/></Relationships>
</file>

<file path=ppt/notesSlides/_rels/notesSlide2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6.xml"/><Relationship Id="rId1" Type="http://schemas.openxmlformats.org/officeDocument/2006/relationships/notesMaster" Target="../notesMasters/notesMaster1.xml"/></Relationships>
</file>

<file path=ppt/notesSlides/_rels/notesSlide2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7.xml"/><Relationship Id="rId1" Type="http://schemas.openxmlformats.org/officeDocument/2006/relationships/notesMaster" Target="../notesMasters/notesMaster1.xml"/></Relationships>
</file>

<file path=ppt/notesSlides/_rels/notesSlide2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8.xml"/><Relationship Id="rId1" Type="http://schemas.openxmlformats.org/officeDocument/2006/relationships/notesMaster" Target="../notesMasters/notesMaster1.xml"/></Relationships>
</file>

<file path=ppt/notesSlides/_rels/notesSlide2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0.xml"/><Relationship Id="rId1" Type="http://schemas.openxmlformats.org/officeDocument/2006/relationships/notesMaster" Target="../notesMasters/notesMaster1.xml"/></Relationships>
</file>

<file path=ppt/notesSlides/_rels/notesSlide2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1.xml"/><Relationship Id="rId1" Type="http://schemas.openxmlformats.org/officeDocument/2006/relationships/notesMaster" Target="../notesMasters/notesMaster1.xml"/></Relationships>
</file>

<file path=ppt/notesSlides/_rels/notesSlide2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2.xml"/><Relationship Id="rId1" Type="http://schemas.openxmlformats.org/officeDocument/2006/relationships/notesMaster" Target="../notesMasters/notesMaster1.xml"/></Relationships>
</file>

<file path=ppt/notesSlides/_rels/notesSlide2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3.xml"/><Relationship Id="rId1" Type="http://schemas.openxmlformats.org/officeDocument/2006/relationships/notesMaster" Target="../notesMasters/notesMaster1.xml"/></Relationships>
</file>

<file path=ppt/notesSlides/_rels/notesSlide2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4.xml"/><Relationship Id="rId1" Type="http://schemas.openxmlformats.org/officeDocument/2006/relationships/notesMaster" Target="../notesMasters/notesMaster1.xml"/></Relationships>
</file>

<file path=ppt/notesSlides/_rels/notesSlide2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5.xml"/><Relationship Id="rId1" Type="http://schemas.openxmlformats.org/officeDocument/2006/relationships/notesMaster" Target="../notesMasters/notesMaster1.xml"/></Relationships>
</file>

<file path=ppt/notesSlides/_rels/notesSlide2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6.xml"/><Relationship Id="rId1" Type="http://schemas.openxmlformats.org/officeDocument/2006/relationships/notesMaster" Target="../notesMasters/notesMaster1.xml"/></Relationships>
</file>

<file path=ppt/notesSlides/_rels/notesSlide2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7.xml"/><Relationship Id="rId1" Type="http://schemas.openxmlformats.org/officeDocument/2006/relationships/notesMaster" Target="../notesMasters/notesMaster1.xml"/></Relationships>
</file>

<file path=ppt/notesSlides/_rels/notesSlide2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8.xml"/><Relationship Id="rId1" Type="http://schemas.openxmlformats.org/officeDocument/2006/relationships/notesMaster" Target="../notesMasters/notesMaster1.xml"/></Relationships>
</file>

<file path=ppt/notesSlides/_rels/notesSlide2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0.xml"/><Relationship Id="rId1" Type="http://schemas.openxmlformats.org/officeDocument/2006/relationships/notesMaster" Target="../notesMasters/notesMaster1.xml"/></Relationships>
</file>

<file path=ppt/notesSlides/_rels/notesSlide2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1.xml"/><Relationship Id="rId1" Type="http://schemas.openxmlformats.org/officeDocument/2006/relationships/notesMaster" Target="../notesMasters/notesMaster1.xml"/></Relationships>
</file>

<file path=ppt/notesSlides/_rels/notesSlide2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2.xml"/><Relationship Id="rId1" Type="http://schemas.openxmlformats.org/officeDocument/2006/relationships/notesMaster" Target="../notesMasters/notesMaster1.xml"/></Relationships>
</file>

<file path=ppt/notesSlides/_rels/notesSlide2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3.xml"/><Relationship Id="rId1" Type="http://schemas.openxmlformats.org/officeDocument/2006/relationships/notesMaster" Target="../notesMasters/notesMaster1.xml"/></Relationships>
</file>

<file path=ppt/notesSlides/_rels/notesSlide2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4.xml"/><Relationship Id="rId1" Type="http://schemas.openxmlformats.org/officeDocument/2006/relationships/notesMaster" Target="../notesMasters/notesMaster1.xml"/></Relationships>
</file>

<file path=ppt/notesSlides/_rels/notesSlide2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5.xml"/><Relationship Id="rId1" Type="http://schemas.openxmlformats.org/officeDocument/2006/relationships/notesMaster" Target="../notesMasters/notesMaster1.xml"/></Relationships>
</file>

<file path=ppt/notesSlides/_rels/notesSlide2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6.xml"/><Relationship Id="rId1" Type="http://schemas.openxmlformats.org/officeDocument/2006/relationships/notesMaster" Target="../notesMasters/notesMaster1.xml"/></Relationships>
</file>

<file path=ppt/notesSlides/_rels/notesSlide2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7.xml"/><Relationship Id="rId1" Type="http://schemas.openxmlformats.org/officeDocument/2006/relationships/notesMaster" Target="../notesMasters/notesMaster1.xml"/></Relationships>
</file>

<file path=ppt/notesSlides/_rels/notesSlide2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8.xml"/><Relationship Id="rId1" Type="http://schemas.openxmlformats.org/officeDocument/2006/relationships/notesMaster" Target="../notesMasters/notesMaster1.xml"/></Relationships>
</file>

<file path=ppt/notesSlides/_rels/notesSlide2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0.xml"/><Relationship Id="rId1" Type="http://schemas.openxmlformats.org/officeDocument/2006/relationships/notesMaster" Target="../notesMasters/notesMaster1.xml"/></Relationships>
</file>

<file path=ppt/notesSlides/_rels/notesSlide2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1.xml"/><Relationship Id="rId1" Type="http://schemas.openxmlformats.org/officeDocument/2006/relationships/notesMaster" Target="../notesMasters/notesMaster1.xml"/></Relationships>
</file>

<file path=ppt/notesSlides/_rels/notesSlide2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2.xml"/><Relationship Id="rId1" Type="http://schemas.openxmlformats.org/officeDocument/2006/relationships/notesMaster" Target="../notesMasters/notesMaster1.xml"/></Relationships>
</file>

<file path=ppt/notesSlides/_rels/notesSlide2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3.xml"/><Relationship Id="rId1" Type="http://schemas.openxmlformats.org/officeDocument/2006/relationships/notesMaster" Target="../notesMasters/notesMaster1.xml"/></Relationships>
</file>

<file path=ppt/notesSlides/_rels/notesSlide2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4.xml"/><Relationship Id="rId1" Type="http://schemas.openxmlformats.org/officeDocument/2006/relationships/notesMaster" Target="../notesMasters/notesMaster1.xml"/></Relationships>
</file>

<file path=ppt/notesSlides/_rels/notesSlide2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5.xml"/><Relationship Id="rId1" Type="http://schemas.openxmlformats.org/officeDocument/2006/relationships/notesMaster" Target="../notesMasters/notesMaster1.xml"/></Relationships>
</file>

<file path=ppt/notesSlides/_rels/notesSlide2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6.xml"/><Relationship Id="rId1" Type="http://schemas.openxmlformats.org/officeDocument/2006/relationships/notesMaster" Target="../notesMasters/notesMaster1.xml"/></Relationships>
</file>

<file path=ppt/notesSlides/_rels/notesSlide2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7.xml"/><Relationship Id="rId1" Type="http://schemas.openxmlformats.org/officeDocument/2006/relationships/notesMaster" Target="../notesMasters/notesMaster1.xml"/></Relationships>
</file>

<file path=ppt/notesSlides/_rels/notesSlide2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8.xml"/><Relationship Id="rId1" Type="http://schemas.openxmlformats.org/officeDocument/2006/relationships/notesMaster" Target="../notesMasters/notesMaster1.xml"/></Relationships>
</file>

<file path=ppt/notesSlides/_rels/notesSlide2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0.xml"/><Relationship Id="rId1" Type="http://schemas.openxmlformats.org/officeDocument/2006/relationships/notesMaster" Target="../notesMasters/notesMaster1.xml"/></Relationships>
</file>

<file path=ppt/notesSlides/_rels/notesSlide3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1.xml"/><Relationship Id="rId1" Type="http://schemas.openxmlformats.org/officeDocument/2006/relationships/notesMaster" Target="../notesMasters/notesMaster1.xml"/></Relationships>
</file>

<file path=ppt/notesSlides/_rels/notesSlide3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2.xml"/><Relationship Id="rId1" Type="http://schemas.openxmlformats.org/officeDocument/2006/relationships/notesMaster" Target="../notesMasters/notesMaster1.xml"/></Relationships>
</file>

<file path=ppt/notesSlides/_rels/notesSlide3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3.xml"/><Relationship Id="rId1" Type="http://schemas.openxmlformats.org/officeDocument/2006/relationships/notesMaster" Target="../notesMasters/notesMaster1.xml"/></Relationships>
</file>

<file path=ppt/notesSlides/_rels/notesSlide3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4.xml"/><Relationship Id="rId1" Type="http://schemas.openxmlformats.org/officeDocument/2006/relationships/notesMaster" Target="../notesMasters/notesMaster1.xml"/></Relationships>
</file>

<file path=ppt/notesSlides/_rels/notesSlide3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5.xml"/><Relationship Id="rId1" Type="http://schemas.openxmlformats.org/officeDocument/2006/relationships/notesMaster" Target="../notesMasters/notesMaster1.xml"/></Relationships>
</file>

<file path=ppt/notesSlides/_rels/notesSlide3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6.xml"/><Relationship Id="rId1" Type="http://schemas.openxmlformats.org/officeDocument/2006/relationships/notesMaster" Target="../notesMasters/notesMaster1.xml"/></Relationships>
</file>

<file path=ppt/notesSlides/_rels/notesSlide3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100</a:t>
            </a:fld>
            <a:endParaRPr lang="en-US"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അനുസ്മരണഗീതം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7232156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അനുസ്മരണഗീതം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7232156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അനുസ്മരണഗീതം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7232156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അനുസ്മരണഗീതം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723215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അനുസ്മരണഗീതം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7232156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അനുസ്മരണഗീതം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7232156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107</a:t>
            </a:fld>
            <a:endParaRPr lang="en-US"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108</a:t>
            </a:fld>
            <a:endParaRPr lang="en-US"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109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110</a:t>
            </a:fld>
            <a:endParaRPr lang="en-US"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111</a:t>
            </a:fld>
            <a:endParaRPr lang="en-US"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112</a:t>
            </a:fld>
            <a:endParaRPr lang="en-US"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44454527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44454527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44454527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116</a:t>
            </a:fld>
            <a:endParaRPr lang="en-US"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117</a:t>
            </a:fld>
            <a:endParaRPr lang="en-US"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118</a:t>
            </a:fld>
            <a:endParaRPr lang="en-US"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119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120</a:t>
            </a:fld>
            <a:endParaRPr lang="en-US"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121</a:t>
            </a:fld>
            <a:endParaRPr lang="en-US"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122</a:t>
            </a:fld>
            <a:endParaRPr lang="en-US"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123</a:t>
            </a:fld>
            <a:endParaRPr lang="en-US"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124</a:t>
            </a:fld>
            <a:endParaRPr lang="en-US"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125</a:t>
            </a:fld>
            <a:endParaRPr lang="en-US"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126</a:t>
            </a:fld>
            <a:endParaRPr lang="en-US"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127</a:t>
            </a:fld>
            <a:endParaRPr lang="en-US"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128</a:t>
            </a:fld>
            <a:endParaRPr lang="en-US"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129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130</a:t>
            </a:fld>
            <a:endParaRPr lang="en-US"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131</a:t>
            </a:fld>
            <a:endParaRPr lang="en-US"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132</a:t>
            </a:fld>
            <a:endParaRPr lang="en-US"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133</a:t>
            </a:fld>
            <a:endParaRPr lang="en-US"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134</a:t>
            </a:fld>
            <a:endParaRPr lang="en-US"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135</a:t>
            </a:fld>
            <a:endParaRPr lang="en-US"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136</a:t>
            </a:fld>
            <a:endParaRPr lang="en-US"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137</a:t>
            </a:fld>
            <a:endParaRPr lang="en-US"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138</a:t>
            </a:fld>
            <a:endParaRPr lang="en-US"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139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140</a:t>
            </a:fld>
            <a:endParaRPr lang="en-US"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141</a:t>
            </a:fld>
            <a:endParaRPr lang="en-US"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142</a:t>
            </a:fld>
            <a:endParaRPr lang="en-US"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53242177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53242177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53242177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146</a:t>
            </a:fld>
            <a:endParaRPr lang="en-US"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147</a:t>
            </a:fld>
            <a:endParaRPr lang="en-US"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148</a:t>
            </a:fld>
            <a:endParaRPr lang="en-US"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149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150</a:t>
            </a:fld>
            <a:endParaRPr lang="en-US"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151</a:t>
            </a:fld>
            <a:endParaRPr lang="en-US"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152</a:t>
            </a:fld>
            <a:endParaRPr lang="en-US"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153</a:t>
            </a:fld>
            <a:endParaRPr lang="en-US"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154</a:t>
            </a:fld>
            <a:endParaRPr lang="en-US"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155</a:t>
            </a:fld>
            <a:endParaRPr lang="en-US"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156</a:t>
            </a:fld>
            <a:endParaRPr lang="en-US"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157</a:t>
            </a:fld>
            <a:endParaRPr lang="en-US"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158</a:t>
            </a:fld>
            <a:endParaRPr lang="en-US"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159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160</a:t>
            </a:fld>
            <a:endParaRPr lang="en-US"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161</a:t>
            </a:fld>
            <a:endParaRPr lang="en-US"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162</a:t>
            </a:fld>
            <a:endParaRPr lang="en-US"/>
          </a:p>
        </p:txBody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163</a:t>
            </a:fld>
            <a:endParaRPr lang="en-US"/>
          </a:p>
        </p:txBody>
      </p:sp>
    </p:spTree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164</a:t>
            </a:fld>
            <a:endParaRPr lang="en-US"/>
          </a:p>
        </p:txBody>
      </p:sp>
    </p:spTree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165</a:t>
            </a:fld>
            <a:endParaRPr lang="en-US"/>
          </a:p>
        </p:txBody>
      </p:sp>
    </p:spTree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166</a:t>
            </a:fld>
            <a:endParaRPr lang="en-US"/>
          </a:p>
        </p:txBody>
      </p:sp>
    </p:spTree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167</a:t>
            </a:fld>
            <a:endParaRPr lang="en-US"/>
          </a:p>
        </p:txBody>
      </p:sp>
    </p:spTree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168</a:t>
            </a:fld>
            <a:endParaRPr lang="en-US"/>
          </a:p>
        </p:txBody>
      </p:sp>
    </p:spTree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169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170</a:t>
            </a:fld>
            <a:endParaRPr lang="en-US"/>
          </a:p>
        </p:txBody>
      </p:sp>
    </p:spTree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171</a:t>
            </a:fld>
            <a:endParaRPr lang="en-US"/>
          </a:p>
        </p:txBody>
      </p:sp>
    </p:spTree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172</a:t>
            </a:fld>
            <a:endParaRPr lang="en-US"/>
          </a:p>
        </p:txBody>
      </p:sp>
    </p:spTree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173</a:t>
            </a:fld>
            <a:endParaRPr lang="en-US"/>
          </a:p>
        </p:txBody>
      </p:sp>
    </p:spTree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174</a:t>
            </a:fld>
            <a:endParaRPr lang="en-US"/>
          </a:p>
        </p:txBody>
      </p:sp>
    </p:spTree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175</a:t>
            </a:fld>
            <a:endParaRPr lang="en-US"/>
          </a:p>
        </p:txBody>
      </p:sp>
    </p:spTree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176</a:t>
            </a:fld>
            <a:endParaRPr lang="en-US"/>
          </a:p>
        </p:txBody>
      </p:sp>
    </p:spTree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177</a:t>
            </a:fld>
            <a:endParaRPr lang="en-US"/>
          </a:p>
        </p:txBody>
      </p:sp>
    </p:spTree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178</a:t>
            </a:fld>
            <a:endParaRPr lang="en-US"/>
          </a:p>
        </p:txBody>
      </p:sp>
    </p:spTree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179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180</a:t>
            </a:fld>
            <a:endParaRPr lang="en-US"/>
          </a:p>
        </p:txBody>
      </p:sp>
    </p:spTree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181</a:t>
            </a:fld>
            <a:endParaRPr lang="en-US"/>
          </a:p>
        </p:txBody>
      </p:sp>
    </p:spTree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182</a:t>
            </a:fld>
            <a:endParaRPr lang="en-US"/>
          </a:p>
        </p:txBody>
      </p:sp>
    </p:spTree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183</a:t>
            </a:fld>
            <a:endParaRPr lang="en-US"/>
          </a:p>
        </p:txBody>
      </p:sp>
    </p:spTree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184</a:t>
            </a:fld>
            <a:endParaRPr lang="en-US"/>
          </a:p>
        </p:txBody>
      </p:sp>
    </p:spTree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185</a:t>
            </a:fld>
            <a:endParaRPr lang="en-US"/>
          </a:p>
        </p:txBody>
      </p:sp>
    </p:spTree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186</a:t>
            </a:fld>
            <a:endParaRPr lang="en-US"/>
          </a:p>
        </p:txBody>
      </p:sp>
    </p:spTree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187</a:t>
            </a:fld>
            <a:endParaRPr lang="en-US"/>
          </a:p>
        </p:txBody>
      </p:sp>
    </p:spTree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188</a:t>
            </a:fld>
            <a:endParaRPr lang="en-US"/>
          </a:p>
        </p:txBody>
      </p:sp>
    </p:spTree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189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190</a:t>
            </a:fld>
            <a:endParaRPr lang="en-US"/>
          </a:p>
        </p:txBody>
      </p:sp>
    </p:spTree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191</a:t>
            </a:fld>
            <a:endParaRPr lang="en-US"/>
          </a:p>
        </p:txBody>
      </p:sp>
    </p:spTree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192</a:t>
            </a:fld>
            <a:endParaRPr lang="en-US"/>
          </a:p>
        </p:txBody>
      </p:sp>
    </p:spTree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193</a:t>
            </a:fld>
            <a:endParaRPr lang="en-US"/>
          </a:p>
        </p:txBody>
      </p:sp>
    </p:spTree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194</a:t>
            </a:fld>
            <a:endParaRPr lang="en-US"/>
          </a:p>
        </p:txBody>
      </p:sp>
    </p:spTree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195</a:t>
            </a:fld>
            <a:endParaRPr lang="en-US"/>
          </a:p>
        </p:txBody>
      </p:sp>
    </p:spTree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196</a:t>
            </a:fld>
            <a:endParaRPr lang="en-US"/>
          </a:p>
        </p:txBody>
      </p:sp>
    </p:spTree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197</a:t>
            </a:fld>
            <a:endParaRPr lang="en-US"/>
          </a:p>
        </p:txBody>
      </p:sp>
    </p:spTree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198</a:t>
            </a:fld>
            <a:endParaRPr lang="en-US"/>
          </a:p>
        </p:txBody>
      </p:sp>
    </p:spTree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199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200</a:t>
            </a:fld>
            <a:endParaRPr lang="en-US"/>
          </a:p>
        </p:txBody>
      </p:sp>
    </p:spTree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201</a:t>
            </a:fld>
            <a:endParaRPr lang="en-US"/>
          </a:p>
        </p:txBody>
      </p:sp>
    </p:spTree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202</a:t>
            </a:fld>
            <a:endParaRPr lang="en-US"/>
          </a:p>
        </p:txBody>
      </p:sp>
    </p:spTree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90479662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213</a:t>
            </a:fld>
            <a:endParaRPr lang="en-US"/>
          </a:p>
        </p:txBody>
      </p:sp>
    </p:spTree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214</a:t>
            </a:fld>
            <a:endParaRPr lang="en-US"/>
          </a:p>
        </p:txBody>
      </p:sp>
    </p:spTree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215</a:t>
            </a:fld>
            <a:endParaRPr lang="en-US"/>
          </a:p>
        </p:txBody>
      </p:sp>
    </p:spTree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216</a:t>
            </a:fld>
            <a:endParaRPr lang="en-US"/>
          </a:p>
        </p:txBody>
      </p:sp>
    </p:spTree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217</a:t>
            </a:fld>
            <a:endParaRPr lang="en-US"/>
          </a:p>
        </p:txBody>
      </p:sp>
    </p:spTree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218</a:t>
            </a:fld>
            <a:endParaRPr lang="en-US"/>
          </a:p>
        </p:txBody>
      </p:sp>
    </p:spTree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219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220</a:t>
            </a:fld>
            <a:endParaRPr lang="en-US"/>
          </a:p>
        </p:txBody>
      </p:sp>
    </p:spTree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221</a:t>
            </a:fld>
            <a:endParaRPr lang="en-US"/>
          </a:p>
        </p:txBody>
      </p:sp>
    </p:spTree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222</a:t>
            </a:fld>
            <a:endParaRPr lang="en-US"/>
          </a:p>
        </p:txBody>
      </p:sp>
    </p:spTree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223</a:t>
            </a:fld>
            <a:endParaRPr lang="en-US"/>
          </a:p>
        </p:txBody>
      </p:sp>
    </p:spTree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224</a:t>
            </a:fld>
            <a:endParaRPr lang="en-US"/>
          </a:p>
        </p:txBody>
      </p:sp>
    </p:spTree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225</a:t>
            </a:fld>
            <a:endParaRPr lang="en-US"/>
          </a:p>
        </p:txBody>
      </p:sp>
    </p:spTree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226</a:t>
            </a:fld>
            <a:endParaRPr lang="en-US"/>
          </a:p>
        </p:txBody>
      </p:sp>
    </p:spTree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227</a:t>
            </a:fld>
            <a:endParaRPr lang="en-US"/>
          </a:p>
        </p:txBody>
      </p:sp>
    </p:spTree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228</a:t>
            </a:fld>
            <a:endParaRPr lang="en-US"/>
          </a:p>
        </p:txBody>
      </p:sp>
    </p:spTree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ദനഹാക്കാലം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282335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default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28233534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മംഗളവാര്‍ത്താക്കാലം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28233534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മംഗളവാര്‍ത്താക്കാലം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28233534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മംഗളവാര്‍ത്താക്കാലം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28233534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ഏലിയ സ്ലീവാ മൂശാക്കാലം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27657577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27657577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baseline="0" dirty="0" smtClean="0"/>
              <a:t>പള്ളിക്കൂദാ</a:t>
            </a:r>
            <a:r>
              <a:rPr lang="ml-IN" dirty="0" smtClean="0"/>
              <a:t>ശാക്കാലം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27657577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237</a:t>
            </a:fld>
            <a:endParaRPr lang="en-US"/>
          </a:p>
        </p:txBody>
      </p:sp>
    </p:spTree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238</a:t>
            </a:fld>
            <a:endParaRPr lang="en-US"/>
          </a:p>
        </p:txBody>
      </p:sp>
    </p:spTree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ദാനഹാക്കാലം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436626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default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29776622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241</a:t>
            </a:fld>
            <a:endParaRPr lang="en-US"/>
          </a:p>
        </p:txBody>
      </p:sp>
    </p:spTree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242</a:t>
            </a:fld>
            <a:endParaRPr lang="en-US"/>
          </a:p>
        </p:txBody>
      </p:sp>
    </p:spTree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243</a:t>
            </a:fld>
            <a:endParaRPr lang="en-US"/>
          </a:p>
        </p:txBody>
      </p:sp>
    </p:spTree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244</a:t>
            </a:fld>
            <a:endParaRPr lang="en-US"/>
          </a:p>
        </p:txBody>
      </p:sp>
    </p:spTree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245</a:t>
            </a:fld>
            <a:endParaRPr lang="en-US"/>
          </a:p>
        </p:txBody>
      </p:sp>
    </p:spTree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246</a:t>
            </a:fld>
            <a:endParaRPr lang="en-US"/>
          </a:p>
        </p:txBody>
      </p:sp>
    </p:spTree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247</a:t>
            </a:fld>
            <a:endParaRPr lang="en-US"/>
          </a:p>
        </p:txBody>
      </p:sp>
    </p:spTree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248</a:t>
            </a:fld>
            <a:endParaRPr lang="en-US"/>
          </a:p>
        </p:txBody>
      </p:sp>
    </p:spTree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249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250</a:t>
            </a:fld>
            <a:endParaRPr lang="en-US"/>
          </a:p>
        </p:txBody>
      </p:sp>
    </p:spTree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251</a:t>
            </a:fld>
            <a:endParaRPr lang="en-US"/>
          </a:p>
        </p:txBody>
      </p:sp>
    </p:spTree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252</a:t>
            </a:fld>
            <a:endParaRPr lang="en-US"/>
          </a:p>
        </p:txBody>
      </p:sp>
    </p:spTree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253</a:t>
            </a:fld>
            <a:endParaRPr lang="en-US"/>
          </a:p>
        </p:txBody>
      </p:sp>
    </p:spTree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254</a:t>
            </a:fld>
            <a:endParaRPr lang="en-US"/>
          </a:p>
        </p:txBody>
      </p:sp>
    </p:spTree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255</a:t>
            </a:fld>
            <a:endParaRPr lang="en-US"/>
          </a:p>
        </p:txBody>
      </p:sp>
    </p:spTree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256</a:t>
            </a:fld>
            <a:endParaRPr lang="en-US"/>
          </a:p>
        </p:txBody>
      </p:sp>
    </p:spTree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257</a:t>
            </a:fld>
            <a:endParaRPr lang="en-US"/>
          </a:p>
        </p:txBody>
      </p:sp>
    </p:spTree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258</a:t>
            </a:fld>
            <a:endParaRPr lang="en-US"/>
          </a:p>
        </p:txBody>
      </p:sp>
    </p:spTree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259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260</a:t>
            </a:fld>
            <a:endParaRPr lang="en-US"/>
          </a:p>
        </p:txBody>
      </p:sp>
    </p:spTree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261</a:t>
            </a:fld>
            <a:endParaRPr lang="en-US"/>
          </a:p>
        </p:txBody>
      </p:sp>
    </p:spTree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262</a:t>
            </a:fld>
            <a:endParaRPr lang="en-US"/>
          </a:p>
        </p:txBody>
      </p:sp>
    </p:spTree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263</a:t>
            </a:fld>
            <a:endParaRPr lang="en-US"/>
          </a:p>
        </p:txBody>
      </p:sp>
    </p:spTree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264</a:t>
            </a:fld>
            <a:endParaRPr lang="en-US"/>
          </a:p>
        </p:txBody>
      </p:sp>
    </p:spTree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265</a:t>
            </a:fld>
            <a:endParaRPr lang="en-US"/>
          </a:p>
        </p:txBody>
      </p:sp>
    </p:spTree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266</a:t>
            </a:fld>
            <a:endParaRPr lang="en-US"/>
          </a:p>
        </p:txBody>
      </p:sp>
    </p:spTree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267</a:t>
            </a:fld>
            <a:endParaRPr lang="en-US"/>
          </a:p>
        </p:txBody>
      </p:sp>
    </p:spTree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268</a:t>
            </a:fld>
            <a:endParaRPr lang="en-US"/>
          </a:p>
        </p:txBody>
      </p:sp>
    </p:spTree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269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270</a:t>
            </a:fld>
            <a:endParaRPr lang="en-US"/>
          </a:p>
        </p:txBody>
      </p:sp>
    </p:spTree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271</a:t>
            </a:fld>
            <a:endParaRPr lang="en-US"/>
          </a:p>
        </p:txBody>
      </p:sp>
    </p:spTree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272</a:t>
            </a:fld>
            <a:endParaRPr lang="en-US"/>
          </a:p>
        </p:txBody>
      </p:sp>
    </p:spTree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273</a:t>
            </a:fld>
            <a:endParaRPr lang="en-US"/>
          </a:p>
        </p:txBody>
      </p:sp>
    </p:spTree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Sample format : Don’t delete </a:t>
            </a:r>
            <a:r>
              <a:rPr lang="en-US" dirty="0" smtClean="0">
                <a:sym typeface="Wingdings" pitchFamily="2" charset="2"/>
              </a:rPr>
              <a:t>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99770107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275</a:t>
            </a:fld>
            <a:endParaRPr lang="en-US"/>
          </a:p>
        </p:txBody>
      </p:sp>
    </p:spTree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276</a:t>
            </a:fld>
            <a:endParaRPr lang="en-US"/>
          </a:p>
        </p:txBody>
      </p:sp>
    </p:spTree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277</a:t>
            </a:fld>
            <a:endParaRPr lang="en-US"/>
          </a:p>
        </p:txBody>
      </p:sp>
    </p:spTree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278</a:t>
            </a:fld>
            <a:endParaRPr lang="en-US"/>
          </a:p>
        </p:txBody>
      </p:sp>
    </p:spTree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279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280</a:t>
            </a:fld>
            <a:endParaRPr lang="en-US"/>
          </a:p>
        </p:txBody>
      </p:sp>
    </p:spTree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281</a:t>
            </a:fld>
            <a:endParaRPr lang="en-US"/>
          </a:p>
        </p:txBody>
      </p:sp>
    </p:spTree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282</a:t>
            </a:fld>
            <a:endParaRPr lang="en-US"/>
          </a:p>
        </p:txBody>
      </p:sp>
    </p:spTree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283</a:t>
            </a:fld>
            <a:endParaRPr lang="en-US"/>
          </a:p>
        </p:txBody>
      </p:sp>
    </p:spTree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284</a:t>
            </a:fld>
            <a:endParaRPr lang="en-US"/>
          </a:p>
        </p:txBody>
      </p:sp>
    </p:spTree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285</a:t>
            </a:fld>
            <a:endParaRPr lang="en-US"/>
          </a:p>
        </p:txBody>
      </p:sp>
    </p:spTree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286</a:t>
            </a:fld>
            <a:endParaRPr lang="en-US"/>
          </a:p>
        </p:txBody>
      </p:sp>
    </p:spTree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287</a:t>
            </a:fld>
            <a:endParaRPr lang="en-US"/>
          </a:p>
        </p:txBody>
      </p:sp>
    </p:spTree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288</a:t>
            </a:fld>
            <a:endParaRPr lang="en-US"/>
          </a:p>
        </p:txBody>
      </p:sp>
    </p:spTree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289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290</a:t>
            </a:fld>
            <a:endParaRPr lang="en-US"/>
          </a:p>
        </p:txBody>
      </p:sp>
    </p:spTree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291</a:t>
            </a:fld>
            <a:endParaRPr lang="en-US"/>
          </a:p>
        </p:txBody>
      </p:sp>
    </p:spTree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292</a:t>
            </a:fld>
            <a:endParaRPr lang="en-US"/>
          </a:p>
        </p:txBody>
      </p:sp>
    </p:spTree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36502994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30675506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38144698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02498248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19531047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24388860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2346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155081797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55254877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25891115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06723966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89049101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59393628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03034129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smtClean="0">
                <a:solidFill>
                  <a:schemeClr val="bg1"/>
                </a:solidFill>
              </a:rPr>
              <a:t>കാറോസൂസ</a:t>
            </a:r>
            <a:br>
              <a:rPr lang="ml-IN" smtClean="0">
                <a:solidFill>
                  <a:schemeClr val="bg1"/>
                </a:solidFill>
              </a:rPr>
            </a:br>
            <a:r>
              <a:rPr lang="ml-IN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7083208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36</a:t>
            </a:fld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38</a:t>
            </a:fld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39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40</a:t>
            </a:fld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41</a:t>
            </a:fld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42</a:t>
            </a:fld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43</a:t>
            </a:fld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44</a:t>
            </a:fld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45</a:t>
            </a:fld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47</a:t>
            </a:fld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48</a:t>
            </a:fld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49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50</a:t>
            </a:fld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51</a:t>
            </a:fld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52</a:t>
            </a:fld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53</a:t>
            </a:fld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54</a:t>
            </a:fld>
            <a:endParaRPr 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55</a:t>
            </a:fld>
            <a:endParaRPr 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56</a:t>
            </a:fld>
            <a:endParaRPr 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ജനനത്തിന്‍</a:t>
            </a:r>
          </a:p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ദിവസത്തിന്‍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l-IN" sz="12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ധന്യൻ തോമസ്ലീഹാ തൻ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1559282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58</a:t>
            </a:fld>
            <a:endParaRPr 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ജനനത്തിന്‍</a:t>
            </a:r>
          </a:p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ദിവസത്തിന്‍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l-IN" sz="12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ധന്യൻ തോമസ്ലീഹാ തൻ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155928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60</a:t>
            </a:fld>
            <a:endParaRPr 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ജനനത്തിന്‍</a:t>
            </a:r>
          </a:p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ദിവസത്തിന്‍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l-IN" sz="12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ധന്യൻ തോമസ്ലീഹാ തൻ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1559282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62</a:t>
            </a:fld>
            <a:endParaRPr 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ജനനത്തിന്‍</a:t>
            </a:r>
          </a:p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ദിവസത്തിന്‍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l-IN" sz="12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ധന്യൻ തോമസ്ലീഹാ തൻ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1559282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64</a:t>
            </a:fld>
            <a:endParaRPr 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ജനനത്തിന്‍</a:t>
            </a:r>
          </a:p>
          <a:p>
            <a:r>
              <a:rPr lang="ml-IN" dirty="0" smtClean="0">
                <a:latin typeface="Kartika" pitchFamily="18" charset="0"/>
                <a:cs typeface="Kartika" pitchFamily="18" charset="0"/>
              </a:rPr>
              <a:t>കര്‍ത്താവിന്‍ തിരു ദിവസത്തിന്‍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l-IN" sz="12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ധന്യൻ തോമസ്ലീഹാ തൻ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1559282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66</a:t>
            </a:fld>
            <a:endParaRPr 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67</a:t>
            </a:fld>
            <a:endParaRPr 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68</a:t>
            </a:fld>
            <a:endParaRPr 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69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7221074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70</a:t>
            </a:fld>
            <a:endParaRPr 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71</a:t>
            </a:fld>
            <a:endParaRPr 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72</a:t>
            </a:fld>
            <a:endParaRPr 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73</a:t>
            </a:fld>
            <a:endParaRPr 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74</a:t>
            </a:fld>
            <a:endParaRPr 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75</a:t>
            </a:fld>
            <a:endParaRPr 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76</a:t>
            </a:fld>
            <a:endParaRPr 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77</a:t>
            </a:fld>
            <a:endParaRPr lang="en-US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78</a:t>
            </a:fld>
            <a:endParaRPr lang="en-US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79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ml-IN" dirty="0" smtClean="0"/>
              <a:t>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7037577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80</a:t>
            </a:fld>
            <a:endParaRPr lang="en-US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81</a:t>
            </a:fld>
            <a:endParaRPr lang="en-US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82</a:t>
            </a:fld>
            <a:endParaRPr lang="en-US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83</a:t>
            </a:fld>
            <a:endParaRPr lang="en-US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84</a:t>
            </a:fld>
            <a:endParaRPr lang="en-US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85</a:t>
            </a:fld>
            <a:endParaRPr lang="en-US"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86</a:t>
            </a:fld>
            <a:endParaRPr lang="en-US"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87</a:t>
            </a:fld>
            <a:endParaRPr lang="en-US"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88</a:t>
            </a:fld>
            <a:endParaRPr lang="en-US"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89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90</a:t>
            </a:fld>
            <a:endParaRPr lang="en-US"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91</a:t>
            </a:fld>
            <a:endParaRPr lang="en-US"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92</a:t>
            </a:fld>
            <a:endParaRPr lang="en-US"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93</a:t>
            </a:fld>
            <a:endParaRPr lang="en-US"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94</a:t>
            </a:fld>
            <a:endParaRPr lang="en-US"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95</a:t>
            </a:fld>
            <a:endParaRPr lang="en-US"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96</a:t>
            </a:fld>
            <a:endParaRPr lang="en-US"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97</a:t>
            </a:fld>
            <a:endParaRPr lang="en-US"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98</a:t>
            </a:fld>
            <a:endParaRPr lang="en-US"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82D71A-1968-42C2-8FA4-CAB654748E69}" type="slidenum">
              <a:rPr lang="en-US" smtClean="0"/>
              <a:pPr/>
              <a:t>99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51854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77176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22467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07339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57419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20731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1062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4748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55569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26616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35216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7A458-E64D-46EA-B515-85D0E5D3719B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C5D40-C4AE-4D19-9C51-DBEBEC00D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9593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.xm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.xml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.xm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.xml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.xml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.xml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.xml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.xml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.xml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.xml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.xml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.xml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.xml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.xm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.xml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.xml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.xm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.xml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.xml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.xml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.xm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.xm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.xml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.xml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.xml"/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.xm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.xml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.xml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.xml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.xml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.xm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.xm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.xml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.xml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.xml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.xml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.xml"/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5.xml"/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6.xml"/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7.xml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8.xml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0.xml"/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1.xml"/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2.xml"/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3.xml"/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4.xml"/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5.xml"/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6.xml"/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7.xml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8.xml"/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0.xml"/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1.xml"/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2.xml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3.xml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4.xml"/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5.xml"/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6.xml"/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7.xml"/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8.xml"/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0.xml"/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1.xml"/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2.xml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3.xml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4.xml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5.xml"/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6.xml"/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7.xml"/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8.xml"/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0.xml"/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1.xml"/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2.xml"/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3.xml"/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4.xml"/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5.xml"/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6.xml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7.xml"/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8.xml"/><Relationship Id="rId1" Type="http://schemas.openxmlformats.org/officeDocument/2006/relationships/slideLayout" Target="../slideLayouts/slideLayout2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0.xml"/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1.xml"/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2.xml"/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3.xml"/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4.xml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5.xml"/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6.xml"/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7.xml"/><Relationship Id="rId1" Type="http://schemas.openxmlformats.org/officeDocument/2006/relationships/slideLayout" Target="../slideLayouts/slideLayout2.xml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8.xml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0.xml"/><Relationship Id="rId1" Type="http://schemas.openxmlformats.org/officeDocument/2006/relationships/slideLayout" Target="../slideLayouts/slideLayout2.xml"/></Relationships>
</file>

<file path=ppt/slides/_rels/slide3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1.xml"/><Relationship Id="rId1" Type="http://schemas.openxmlformats.org/officeDocument/2006/relationships/slideLayout" Target="../slideLayouts/slideLayout2.xml"/></Relationships>
</file>

<file path=ppt/slides/_rels/slide3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2.xml"/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3.xml"/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4.xml"/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5.xml"/><Relationship Id="rId1" Type="http://schemas.openxmlformats.org/officeDocument/2006/relationships/slideLayout" Target="../slideLayouts/slideLayout2.xml"/></Relationships>
</file>

<file path=ppt/slides/_rels/slide3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6.xml"/><Relationship Id="rId1" Type="http://schemas.openxmlformats.org/officeDocument/2006/relationships/slideLayout" Target="../slideLayouts/slideLayout2.xml"/></Relationships>
</file>

<file path=ppt/slides/_rels/slide3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പ്രവേശനഗാനം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1/-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55161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ക്ഷമിച്ചിരിക്കുന്നതുപോലെ/ ഞങ്ങളുടെ കടങ്ങളും പാപങ്ങളും ഞങ്ങളോടും ക്ഷമിക്കണമേ. /ഞങ്ങളെ പ്രലോഭനത്തില്‍ ഉള്‍പ്പെടുത്തരുതേ/ ദുഷ്ടാരൂപിയില്‍ നിന്ന് ഞങ്ങളെ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3934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4008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മിശിഹാ കര്‍ത്താവിന്‍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തിരുമെയ്‌ നിണവുമിതാ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പാവന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ബലിപീഠേ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സ്നേഹഭയങ്ങളോടണയുക നാ-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മഖിലരുമോന്നായ് സന്നിധിയില്‍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വാനവനിരയോടു ചേര്‍ന്നേവം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പാടാം ദൈവം പരിശുദ്ധന്‍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പരിശുദ്ധന്‍, നിത്യം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പരിശുദ്ധന്‍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33295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770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താതനുമതുപോലത്മജനും ദിവ്യ- റുഹായ്ക്കും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സ്തുതിയെന്നും 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ദൈവാംബികയാകും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കന്യാമറി- യത്തെ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സാദരമോർത്തീടാം പാവനമീ- ബലിയില്‍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048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770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ആദിയിലെപ്പോല്‍ എന്നെന്നേക്കും 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അമ്മെനാമ്മേന്‍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സുതനുടെ പ്രേഷിതരെ,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ഏകജ - സ്നേഹിതരെ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ശാന്തി ലഭിച്ചിടുവാന്‍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നിങ്ങള്‍ - പ്രാര്‍ത്ഥിപ്പിന്‍.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429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770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സര്‍വ്വരുമൊന്നായ്‌ പാടീടട്ടെ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അമ്മെനാമ്മേന്‍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മാർത്തോമ്മായേയും - നിണസാക്ഷികളേയും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സത്ക്കർമ്മികളേയും -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ബലിയിതിലോര്‍ത്തീടാം.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5751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770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നമ്മുടെകൂടെ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ബലവാനാം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കര്‍ത്താവെന്നെന്നേക്കും 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രാജാവാം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നമ്മോടൊ -ത്തെന്നും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യാക്കോബിന്‍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ദൈവം, നമ്മുടെ തുണയെന്നും.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3830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770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ചെറിയവരെല്ലാംവലിയവരൊപ്പം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കാത്തുവസിക്കുന്നു.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മൃതരെല്ലാവരും നിൻ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മഹിതോത്ഥാനത്തിൽ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ശരണം തേടുന്നു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ഉത്ഥിതരായിടുവാന്‍.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9288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770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തിരുസ്സന്നിധിയില്‍ഹൃദയഗതങ്ങള്‍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ചൊരിയുവിനെന്നേക്കും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നോമ്പും പ്രാര്‍ത്ഥനയും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-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പശ്ചാത്താപവുമായ്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ത്രിത്വത്തെ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മോദാല്‍,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നിത്യം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-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വാഴ്ത്തീടാം.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243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വിശ്വാസപ്രഖ്യാപനം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സര്‍വ്വശക്തനും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പിതാവുമായ ഏക ദൈവത്തില്‍ ഞങ്ങള്‍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വിശ്വസിക്കുന്നു.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1/9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1149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(സമൂഹവും ചേര്‍ന്ന്)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ദൃശ്യവും അദൃശ്യവുമായ/ സകലത്തിന്‍റെയും സ്രഷ്ടാവില്‍/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 വിശ്വസിക്കുന്നു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./ ദൈവത്തിന്‍റെ ഏകപുത്രനും/ സകല സൃഷ്ടികള്‍ക്കും മുമ്പുള്ള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ആദ്യജാതനും/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2/9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35238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യുഗങ്ങള്‍ക്കെല്ലാം മുമ്പ് പിതാവില്‍ നിന്ന് ജനിച്ചവനും/ എന്നാല്‍ സൃഷ്ട്ടിക്കപെടാത്തവ നും/ എകകര്‍ത്താവുമായ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ഈശോ/ മിശിഹായില്‍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വിശ്വസിക്കുന്നു./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അവിടുന്നു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സത്യദൈവത്തില്‍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നിന്നുള്ള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3/9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8790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രക്ഷിക്കണമേ/ എന്തുകൊണ്ടെന്നാല്‍/ രാജ്യവും ശക്തിയും മഹത്ത്വവും/ എന്നേക്കും അങ്ങയുടെതാകുന്നു. ആമ്മേന്‍.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6597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സത്യദൈവവും/ പിതാവിനോടു കൂടെ ഏകസത്തയുമാകുന്നു./ അവിടുന്നു വഴി പ്രപഞ്ചം സംവിധാനം ചെയ്യപ്പെടുകയും/ എല്ലാം സൃഷ്ടിക്കപ്പെടുകയും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ചെയ്തു./ മനുഷ്യരായ നമുക്ക്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വേണ്ടിയും/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രക്ഷയ്ക്കു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4/9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161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വേണ്ടിയും/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അവിടുന്നു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സ്വര്‍ഗ്ഗത്തില്‍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നിന്നിറങ്ങി/ 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പരിശുദ്ധാത്മാവിനാല്‍/ കന്യകാമറിയത്തില്‍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നിന്ന് ശരീരം സ്വീകരിച്ച്/മനുഷ്യനായി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പ്പിറന്നു.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പന്തിയോസ് പീലാത്തോസിന്‍റെ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കാലത്ത്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5/9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3515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പീഡകള്‍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സഹിക്കുകയും/ സ്ലീവായില്‍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തറയ്ക്കപ്പെട്ടു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മരിക്കുകയും/ സംസ്കരിക്കപ്പെ ടുകയും/ എഴുതപ്പെട്ടിരിക്കുന്നതു പോലെ/ മൂന്നാം ദിവസം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ഉയിര്‍ത്തെഴുന്നേല്ക്കുകയും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ചെയ്തു./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അവിടുന്നു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6/9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0715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സ്വര്‍ഗ്ഗത്തിലേക്ക് എഴുന്നള്ളി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/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പിതാവിന്‍റെ വലതു ഭാഗത്തിരി ക്കുന്നു./ മരിച്ചവരെയും ജീവി ക്കുന്നവരെയും വിധിക്കുവാന്‍/ അവിടുന്നു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വീണ്ടും വരുവാനി രിക്കുന്നു./ പിതാവില്‍നിന്നും പുത്രനില്‍നിന്നും പുറപ്പെടുന്ന/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7/9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4114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സത്യാത്മാവും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ജീവദാതാവുമാ യ/ ഏക പരിശുദ്ധാത്മാവിലും ഞങ്ങള്‍വിശ്വസിക്കുന്നു. ഏകവും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പരിശുദ്ധവും ശ്ലൈഹീകവും സര്‍വ്വത്രികവുമാ യ/ സഭയിലും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 വിശ്വസിക്കുന്നു./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8/9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04203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പാപമോചനത്തിനായുള്ള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ഏക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മാമ്മോദീസായും/ ശരീരത്തിന്‍റെ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ഉയിര്‍പ്പും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/ നിത്യായുസ്സും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 ഏറ്റു പറയുകയും/ ചെയ്യുന്നു./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അമ്മേന്‍.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9/9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0329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 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സകലത്തിന്‍റെയും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നാഥനായ ദൈവം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തന്‍റെ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സ്തുതികൾ ആലപിക്കുവാൻ നിന്നെ + ശക്തനാക്കട്ടെ.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179027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അനുസ്മരണ പ്രാര്‍ത്ഥന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നമുക്ക് പ്രാര്‍ത്ഥിക്കാം,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സമാധാനം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നമ്മോടുകൂടെ.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...........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സ്വര്‍ഗ്ഗരാജ്യത്തില്‍ നിത്യജീവനും കാരണമാകട്ടെ.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3595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ആശീര്‍വ്വദിക്കണമേ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എന്‍റെ സഹോദരരെ, ഈ കുര്‍ബാന എന്‍റെ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കരങ്ങള്‍വഴി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പൂര്‍ത്തിയാകുവാന്‍ നിങ്ങള്‍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എനിക്കുവേണ്ടി പ്രാര്‍ത്ഥിക്കുവിന്‍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421271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സകലത്തിന്‍റെയും നാഥനായ ദൈവം/ തന്‍റെ അഭീഷ്ടം നിറവേ റ്റുവാന്‍/ നമ്മെ ശക്തരാക്കട്ടെ./ ഈ കുര്‍ബാന അവിടുന്ന്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സ്വീ കരിക്കട്ടെ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/ അങ്ങേക്കും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 ള്‍ക്കും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/ ലോകം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മുഴുവനും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7739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സ്വർഗ്ഗസ്ഥനായ ഞങ്ങളുടെ പിതാവേ,/ അങ്ങയുടെ മഹത്ത്വത്താല്‍/ സ്വര്‍ഗ്ഗവും ഭൂമിയും നിറഞ്ഞിരിക്കുന്നു./ മാലാഖമാരും മനുഷ്യരും/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6044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വേണ്ടി/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അങ്ങു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സമര്‍പ്പിക്കുന്ന ഈ ബലിയില്‍/ അവിടുന്ന് സംപ്രീതനാവുകയും ചെയ്യട്ടെ./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6896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ഒന്നാം പ്രമാണജപം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കര്‍ത്താവായ ദൈവമേ,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അങ്ങു ഞങ്ങളുടെമേല്‍ വര്‍ഷിച്ച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സമൃദ്ധമായ അനുഗ്രഹങ്ങളെ പ്രതി ഞങ്ങള്‍ അങ്ങേക്കു നന്ദി പറയുന്നു. അങ്ങയുടെ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0988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അഭിഷിക്തന്‍റെ ശരീരരക്തങ്ങളാ കുന്ന ദിവ്യരഹസ്യങ്ങളുടെ ശുശ്രൂഷകരാകുവാന്‍ എളിയ വരും പാപികളുമായിരുന്നിട്ടും ഞങളെ അങ്ങു കാരുണ്യാതിരേ കത്താല്‍ യോഗ്യരാക്കി. അങ്ങു നല്കിയ ഈ ദാനം തികഞ്ഞ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2229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സ്നേഹത്തോടും ഉറച്ച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വിശ്വാ സത്തോടുംകു‌ടെ പരികര്‍മ്മം ചെയ്യുവാന്‍ ഞങളെ ശക്തരാക്കണമെന്ന് അങ്ങയോടു ഞങ്ങള്‍ അപേക്ഷിക്കുന്നു.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59312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 അങ്ങേക്കു സ്തുതിയും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ബഹുമാനവും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കൃതജ്ഞതയും ആരാധനയും സമര്‍പ്പിക്കുന്നു. ഇപ്പോഴും + എപ്പോഴും 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8514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>
                <a:solidFill>
                  <a:schemeClr val="bg1"/>
                </a:solidFill>
              </a:rPr>
              <a:t>സമാധാനാശംസ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  <a:r>
              <a:rPr lang="en-US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 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സമാധാനം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+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നിങ്ങളോടുകൂടെ.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  <a:r>
              <a:rPr lang="en-US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അങ്ങയോടും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അങ്ങയുടെ ആത്മാവോടും 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99214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സഹോദരരേ,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മിശിഹായുടെ സ്നേഹത്തില്‍ നിങ്ങള്‍ സമാധാനം ആശംസിക്കുവിന്‍.</a:t>
            </a:r>
          </a:p>
        </p:txBody>
      </p:sp>
    </p:spTree>
    <p:extLst>
      <p:ext uri="{BB962C8B-B14F-4D97-AF65-F5344CB8AC3E}">
        <p14:creationId xmlns:p14="http://schemas.microsoft.com/office/powerpoint/2010/main" xmlns="" val="277039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</p:txBody>
      </p:sp>
      <p:pic>
        <p:nvPicPr>
          <p:cNvPr id="5" name="Picture 2" descr="http://kittossmann.files.wordpress.com/2011/06/peace-be-with-you-kit-tossmann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22638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നമുക്കെല്ലാവര്‍ക്കും അനുതാപത്തോടും വിശുദ്ധി യോടുംകൂടെ കര്‍ത്താവിനു നന്ദി പറയുകയും അവിടുത്തെ വിളിച്ചപേക്ഷിക്കുകയും ചെയ്യാം. നിങ്ങള്‍ ആദരപൂര്‍വ്വം ഇവിടെ അനുഷ്ഠിക്കപ്പെടുന്ന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461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വയെ സൂക്ഷിച്ചു വീക്ഷിക്കു വിന്‍. ഭയഭക്തി ജനകമായ രഹസ്യങ്ങള്‍ കൂദാശ ചെയ്യപ്പെ ടുന്നു. പുരോഹിതന്‍ തന്‍റെ മാദ്ധ്യസ്ഥ്യംവഴി സമാധാനം സമൃദ്ധമാകുന്നതിനു വേണ്ടി പ്രാര്‍ത്ഥിക്കുവാന്‍ തുടങ്ങുന്നു.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6522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അങ്ങ് പരിശുദ്ധന്‍, പരിശുദ്ധന്‍ പരിശുദ്ധന്‍ എന്ന് ഉദ്ഘോഷിക്കുന്നു.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2982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കണ്ണുകള്‍ താഴ്ത്തി, വിചാരങ്ങള്‍ സ്വര്‍ഗ്ഗത്തില്ലേക്ക് ഉയര്‍ത്തി, നിശബ്ദരായി ഏകാഗ്രതയോടും ഭക്തിയോടും കൂടെ നിങ്ങള്‍ ഹൃദയത്തില്‍ പ്രാര്‍ത്ഥിക്കുവിന്‍. സമാധാനം നമ്മോടു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കൂടെ.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9225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ആശംസാപ്രാര്‍ത്ഥന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51816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മിശിഹാ കര്‍ത്താവിന്‍ കൃപയും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ദൈവപിതാവിന്‍ സ്നേഹമതും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റൂഹാതന്‍ സഹവാസവുമീ +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നമ്മോടൊത്തുണ്ടാകട്ടെ.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152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ഉയരങ്ങളിലേക്കുയരട്ടെ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ഹൃദയ വികാരവിചാരങ്ങള്‍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ഉയരങ്ങളിലേക്കുയരട്ടെ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ഹൃദയ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വികാരവിചാരങ്ങള്‍</a:t>
            </a:r>
            <a:r>
              <a:rPr lang="en-US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7872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45259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പൂര്‍വ്വപിതാവാമബ്രാഹം</a:t>
            </a:r>
            <a:r>
              <a:rPr lang="en-US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ഇസഹാക്ക്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യാക്കോബെന്നിവര്‍തന്‍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ദൈവമേ,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നിത്യം ആരാധ്യന്‍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രാജാവേ,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സന്നിധിയില്‍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8760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 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അഖിലചരാചരകർത്താവാം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ദൈവത്തിന്നു ബലിയർപ്പിപ്പൂ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ന്യായവുമാണതു യുക്തവുമാം.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ന്യായവുമാണതു യുക്തവുമാം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6075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സമാധാനം നമ്മോടുകൂടെ.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2092739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രണ്ടാം പ്രണാമജപം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പിതാവും പുത്രനും പരിശുദ്ധാത്മാവുമായ സര്‍വ്വേശ്വരാ, അങ്ങയുടെ മഹത്ത്വമേറിയ ത്രിത്വത്തിന്‍റെ ആരാധ്യമായ നാമം എല്ലാ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69259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അധരങ്ങളിലും നിന്ന് സ്തുതി യും എല്ലാ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നാവുകളിലുംനിന്ന്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കൃതജ്ഞതയും എല്ലാ സൃഷ്ടി കളില്‍നിന്ന് പുകഴ്ചയും അര്‍ഹിക്കുന്നു. എന്തുകൊണ്ടെ ന്നാല്‍, അങ്ങ് ലോകത്തേയും അതിലുള്ള സകലത്തെയും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2118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248400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കനിവോടെ സൃഷ്ട്ടിക്കുകയും മനുഷ്യവംശത്തോട് അളവറ്റ കൃപ കാണിക്കുകയും ചെയ്തു. സ്വര്‍ഗ്ഗവാസികളുടെ ആയിരങ്ങ ളും മാലഖാമാരുടെ പതിനായി രങ്ങളും മഹോന്നതനായ അങ്ങയെ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കുമ്പിട്ടാരാധിക്കുന്നു. അഗ്നിമയന്മാരും അരൂപികളു 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3477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മായ സ്വര്‍ഗ്ഗീയസൈന്യങ്ങള്‍ അങ്ങയുടെ നാമം പ്രകീര്‍ത്തി ക്കുന്നു. പരിശുദ്ധരും അരൂപി കളുമായ ക്രോവേന്മാരോടും സ്രാപ്പേന്മാരോടുംചേര്‍ന്ന് നാഥനായ അങ്ങേക്ക് അവര്‍ ആരാധന സമര്‍പ്പിക്കുന്നു.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884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l-IN" dirty="0" smtClean="0">
                <a:solidFill>
                  <a:schemeClr val="bg1"/>
                </a:solidFill>
              </a:rPr>
              <a:t>സ്വര്‍ഗ്ഗസ്ഥനായ ഞങ്ങളുടെ പിതാവേ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സ്വര്‍ഗ്ഗസ്ഥിതനാം താത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 നാമം പൂജിതമാകണമേ നിന്‍ രാജ്യം വന്നീടണമേ പരിശുദ്ധന്‍ നീ പരിശുദ്ധന്‍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073680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ഓശാനാഗീതം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ഒന്നായ്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ഉച്ചസ്വരത്തിലവര്‍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തിരുസന്നിധിയില്‍ അനവരതം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സ്തുതിഗീതങ്ങള്‍ പാടുന്നു.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1/3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8906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ദൈവം നിത്യമഹത്വത്തിന്‍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കര്‍ത്താവെന്നും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പരിശുദ്ധന്‍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ബലവാനീശന്‍ പരിശുദ്ധന്‍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മണ്ണും വിണ്ണും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നിറയുന്നു.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2/3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5051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മന്നവനവനുടെ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മഹിമാകളാല്‍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ഉന്നതവീഥിയിലോശാന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ദാവീദിന്‍ സുതനോശാന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കര്‍ത്താവിന്‍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തിരുനാമത്തില്‍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വന്നവനും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യുഗരാജാവായ്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വീണ്ടും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വരുവോനും ധന്യന്‍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ഉന്നതവീഥിയിലോശാന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3/3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8755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ഓശാനാഗീതം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ബലവാനായ ദൈവമേ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പരിശുദ്ധന്‍.. പരിശുദ്ധന്‍.. (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2)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ദൈവമേ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പരിശുദ്ധന്‍.. പരിശുദ്ധന്‍..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(ബലവാനായ....)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1/3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58325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വിണ്ടല നാഥാ ഓശാന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....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മഹിതല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നാഥാ ഓശാനാ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.... (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2)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സര്‍വ്വചരാചര സൃഷ്ടാവേ പരിപാലകനെ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വാഴ്ത്തിടാം (2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പരിശുദ്ധന്‍......(3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(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ബലവാനായ.....)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2/3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35617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ദാവീദാത്മാജ ഓശാനാ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... കന്യാതനയാ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ഓശാനാ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... (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2)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കര്‍ത്താവിന്‍ തിരുനാമത്തില്‍ വരുവോനീശന്‍ അധിധന്യന്‍...(2)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ഓശാനാ.....(3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(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ബലവാനായ.....)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3/3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90124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4400" dirty="0" smtClean="0">
                <a:solidFill>
                  <a:srgbClr val="FFFF00"/>
                </a:solidFill>
                <a:latin typeface="Kartika" pitchFamily="18" charset="0"/>
                <a:cs typeface="Kartika" pitchFamily="18" charset="0"/>
              </a:rPr>
              <a:t>സമൂഹം മുട്ടുകുത്തുന്നു</a:t>
            </a:r>
            <a:endParaRPr lang="ml-IN" sz="4400" dirty="0">
              <a:solidFill>
                <a:srgbClr val="FFFF00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97778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മൂന്നാം പ്രണാമജപം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</a:t>
            </a: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ദൈവമേ,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സ്വര്‍ഗ്ഗീയഗണങ്ങളോടു കൂടെ അങ്ങേക്കു ഞങ്ങള്‍ കൃതജ്ഞത സമര്‍പ്പിക്കുന്നു. അങ്ങയില്‍ മറഞ്ഞിരിക്കുന്ന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91324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അത്മജാതനും അങ്ങയോട്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സദൃശനും അങ്ങയില്‍നിന്നുള്ള പ്രകാശവും അങ്ങയുടെ സത്ത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യുടെ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പ്രതിച്ഛായയുമായ വചന മാകുന്ന ദൈവത്തെ ഞങ്ങള്‍ വാഴ്ത്തുന്നു. അങ്ങയോടുള്ള സമാനത നിലനിര്‍ത്തേണ്ട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16735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കാര്യമായി പരിഗണിക്കാതെ അവിടുന്നു തന്നെത്തന്നെ ശൂന്യനാക്കി, ദാസന്‍റെ രൂപം സ്വീകരിച്ച് വിവേകവും ബുദ്ധിയുമുള്ള അമര്‍ത്യമായ ആത്മാവോടും മത്യമായ ശരീരത്തോടുംകൂടെ പരിപൂര്‍ണ്ണ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6263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58975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സ്വര്‍ഗ്ഗസ്ഥിതനാം താത നിന്‍ സ്തുതിതന്‍ നിസ്തുല</a:t>
            </a:r>
            <a:r>
              <a:rPr lang="en-US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മഹിമാ</a:t>
            </a:r>
            <a:r>
              <a:rPr lang="en-US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വാല്‍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ഭൂസ്വര്‍ഗ്ഗങ്ങള്‍ നിറഞ്ഞു സദാ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പാവനമായി വിളങ്ങുന്നു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19590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മനുഷ്യനായി സ്ത്രീയില്‍നിന്നു ജാതനായി. നിയമത്തിന് അധീന രായവരെ ഉദ്ധരിക്കുവാന്‍ നിയമത്തിന്നു വിധേയനാവുക യും ഞങ്ങളുടെ രക്ഷയുടെ സ്മാരകം ഏര്‍പ്പെടുത്തുകയും ചെയ്തു. രക്ഷാകരമായ ഈ 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602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രഹസ്യം തിരുസന്നിധിയില്‍ ഞങ്ങള്‍ അര്‍പ്പിക്കുന്നു.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ദൈവമേ, അങ്ങ യുടെ പ്രിയപുത്രന്‍ ഞങ്ങളെ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പഠിപ്പിച്ചതുപോലെ അവിടു ത്തെ പീഡാനുഭവത്തിന്‍റെ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8182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സ്മരണ ഞങ്ങള്‍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ആചരിക്കു ന്നു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താന്‍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ഏല്പിച്ചുകൊടുക്ക പ്പെട്ട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രാത്രിയില്‍ ഈശോ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നിര്‍മ്മലമായ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തൃക്കരങ്ങളില്‍ അപ്പമെടുത്തു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സ്വര്‍ഗ്ഗത്തിലേക്ക്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ആരാധ്യനായ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പിതാവേ, അങ്ങ യുടെ പക്കലേക്ക് കണ്ണുകള്‍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1030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ഉയര്‍ത്തി വാഴ്ത്തി, + വിഭജിച്ച്, ശിഷ്യന്മാര്‍ക്കു നല്‍കി കൊണ്ട് അരുളിച്ചെയ്തു. ഇത് പാപമോ ചനത്തിനായി നിങ്ങള്‍ക്ക് വേണ്ടി വിഭജിക്കപെടുന്ന എന്‍റെ ശരീരമാകുന്നു. 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7/8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8839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നിങ്ങളെല്ലാവരും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ഇതില്‍ നിന്ന് വാങ്ങി ഭക്ഷിക്കുവിന്‍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8/8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9548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അപ്രകാരംതന്നെ കാസയുമെടുത്ത് കൃതജ്ഞതാ സ്തോത്രം ചെയ്ത്,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വാഴ്ത്തി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+ അവര്‍ക്കു നല്കികൊണ്ട് അരുളിച്ചെയ്തു.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ഇത് പാപ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മോചനത്തിനായ്‌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അനേകര്‍ക്ക്‌ വേണ്ടി ചിന്തപ്പെടുന്ന, പുതിയ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8024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ഉടമ്പടിയിലെ എന്‍റെ രക്ത്തമാ കുന്നു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നിങ്ങളെല്ലാവരും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ഇതില്‍നിന്നു വാങ്ങി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പാനം ചെയ്യുവിന്‍.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2760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ഞാന്‍ ഈ ചെയ്തത് നിങ്ങള്‍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എന്‍റെ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നാമത്തില്‍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ഒന്നിച്ചുകൂടു മ്പോള്‍ എന്‍റെ ഓര്‍മ്മയ്ക്കായി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ചെയ്യുവിന്‍.</a:t>
            </a:r>
          </a:p>
        </p:txBody>
      </p:sp>
    </p:spTree>
    <p:extLst>
      <p:ext uri="{BB962C8B-B14F-4D97-AF65-F5344CB8AC3E}">
        <p14:creationId xmlns:p14="http://schemas.microsoft.com/office/powerpoint/2010/main" xmlns="" val="411518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നീ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ഞങ്ങളോടു കല്പിച്ചതുപോലെ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എളിയവരും ബലഹീനരും ആകുലരുമായ ഈ ദാസര്‍ നിന്‍റെ തിരുസന്നിധിയില്‍ ഒരുമിച്ചുകൂടിയിരിക്കുന്നു. നന്ദി പ്രകാശിപ്പിക്കുവാന്‍ കഴിയാത്ത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913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വിധം അത്ര വലിയ അനുഗ്രഹമാണ് നീ ഞങ്ങള്‍ക്കു നല്കിയിരിക്കുന്നത്. നിന്‍റെ ദൈവികജീവനില്‍ ഞങ്ങളെ പങ്കുകാരാക്കുവാന്‍ നീ ഞങ്ങളുടെ മനുഷ്യസ്വഭാവം സ്വീകരിക്കുകയും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1568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വാനവമാനവവൃന്ദങ്ങള്‍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ഉദ്ഖോഷിപ്പു സാമോദം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പരിശുദ്ധന്‍ നീ എന്നെന്നും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പരിശുദ്ധന്‍ നീ പരിശുദ്ധന്‍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064938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അധ:പതിച്ചുപോയ ഞങ്ങളെ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സമുദ്ധരിക്കുകയും മൃതരായ ഞങ്ങളെ ജീവിപ്പിക്കുകയും ചെയ്തു. പാപികളായ ഞങ്ങളെ കടങ്ങള്‍ ക്ഷമിച്ചു വിശുദ്ധീകരിച്ചു; ഞങ്ങളുടെ ബുദ്ധിക്കു പ്രകാശം നല്കി.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7817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ശത്രുക്കളെ പരാജിത രാക്കി.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ഞങ്ങങ്ങളുടെ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ബലഹീന മായ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പ്രകൃതിയെ നിന്‍റെ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സമൃദ്ധമായ അനുഗ്രഹത്താല്‍ മഹത്വമണിയിക്കുകയും ചെയ്തു.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460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നീ ഞങ്ങള്‍ക്കു നല്കിയ എല്ലാ സഹായങ്ങള്‍ക്കും അനുഗ്രഹങ്ങള്‍ക്കുമായി ഞങ്ങള്‍ നിനക്ക് സ്തുതിയും ബഹുമാനവും കൃതജ്ഞതയും ആരാധനയും സമര്‍പ്പിക്കുന്നു. </a:t>
            </a:r>
          </a:p>
        </p:txBody>
      </p:sp>
    </p:spTree>
    <p:extLst>
      <p:ext uri="{BB962C8B-B14F-4D97-AF65-F5344CB8AC3E}">
        <p14:creationId xmlns:p14="http://schemas.microsoft.com/office/powerpoint/2010/main" xmlns="" val="178984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ഇപ്പോഴും എപ്പോഴും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261893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ഹൃദയം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കൊണ്ട്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നിങ്ങള്‍ പ്രാര്‍ത്ഥിക്കുവിന്‍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സമാധാനം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നമ്മോടുകൂടെ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299213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മാദ്ധ്യസ്ഥപ്രാര്‍ത്ഥന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ശക്തനായ ദൈവമേ,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പ്രധാനാ ചാര്യനും സാര്‍വ്വത്രികസഭയുടെ തലവനും ഭരണാധികാരിയു മായ റോമിലെ മാര്‍ Fransis പാപ്പയ്ക്കുവേണ്ടിയും ഞങ്ങളുടെ സഭയുടെ തലവനും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6524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പിതാവുമായ മാര്‍ ... ശ്രേഷ്ഠമേത്രാപ്പോലീത്തായ്ക്കുവേണ്ടിയും അതിരൂപാ</a:t>
            </a:r>
            <a:r>
              <a:rPr lang="ml-IN" sz="3600" dirty="0" smtClean="0">
                <a:solidFill>
                  <a:schemeClr val="bg1"/>
                </a:solidFill>
              </a:rPr>
              <a:t>ദ്ധ്യ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ക്ഷന്‍ മാര്‍ ... മെത്രാപ്പോലീത്തക്കു വേണ്ടിയും ഞങ്ങളുടെ രൂപതാധ്യക്ഷനും പിതാവുമായ മാര്‍ ... മെത്രാനുവേണ്ടിയും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27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വിശുദ്ധ കത്തോലിക്കാസഭ മുഴുവനുവേണ്ടിയും പുരോഹി തന്മാര്‍, ഭരണകര്‍ത്താക്കള്‍, മേലധികാരികള്‍ എന്നിവര്‍ക്കു വേണ്ടിയും ഈ കുര്‍ബാന സ്വീകരിക്കണമേ.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4693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ഈ കുര്‍ബാന സ്വീകരിക്കണമേ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648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</a:t>
            </a:r>
            <a:r>
              <a:rPr lang="en-US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എല്ലാ പ്രവാചകന്മാ രുടെയും ശ്ലീഹന്മാരുടെയും രക്തസാക്ഷികളുടെയും വന്ദകരുടെയും ബഹുമാനത്തി നുവേണ്ടിയും അങ്ങയുടെ സന്നിധിയില്‍ പ്രീതിജനകമായ വിധം വര്‍ത്തിച്ച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2497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സ്വര്‍ഗ്ഗസ്ഥിതനാം താത നിന്‍ നാമം പൂജിതമാകണമേ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നിന്‍രാജ്യം വന്നീടണമേ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 ഹിതമിവിടെഭവിക്കണമേ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027440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നീതിമാന്മാരും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വിശുദ്ധരുമായ എല്ലാ പിതാക്കന്മാര്‍ക്കു വേണ്ടിയും ഈ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കുര്‍ബാന സ്വീകരിക്കണമേ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0617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ഈ കുര്‍ബാന സ്വീകരിക്കണമേ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0704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</a:t>
            </a:r>
            <a:r>
              <a:rPr lang="en-US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ക്ലേശിതരും ദുഖിതരും ദരിദ്രരും പീഡിതരും രോഗിക ളും ആകുലരുമായ എല്ലാവ ര്‍ക്കുവേണ്ടിയും ഞങ്ങളുടെയിട യില്‍നിന്ന് അങ്ങയുടെ നാമത്തി ല്‍ വേര്‍പിരിഞ്ഞുപോയ എല്ലാ മരിച്ചവര്‍ക്കുവേണ്ടിയും 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861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അങ്ങയുടെ കാരുണ്യത്തെ പ്രത്യാശാപൂര്‍വ്വം കാത്തിരിക്കു ന്ന ഈ ജനത്തിനുവേണ്ടിയും അയോഗ്യനായ എനിക്കു വേണ്ടിയും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ഈ കുര്‍ബാന സ്വീകരിക്കണമേ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8240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ഈ കുര്‍ബാന സ്വീകരിക്കണമേ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1941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നാലാം പ്രണാമജപം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ദൈവമേ, അങ്ങ്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ഞങ്ങളെ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......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സ്തുതിക്കുകയും അനുഷ്ടിക്കു കയും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ചെയ്യുന്നു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840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നിങ്ങള്‍ നിശബ്ദരായി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ആദരപൂര്‍വ്വം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പ്രാര്‍ത്ഥിക്കുവിന്‍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സമാധാനം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നമ്മോടുകൂടെ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1585293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  <a:r>
              <a:rPr lang="en-US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നിന്‍റെ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പരിശുദ്ധാത്മാവ്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എഴുന്നള്ളി വരട്ടെ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368280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നിന്‍റെ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ദാസരുടെ ഈ കുര്‍ബാ നയില്‍ അവിടുന്ന് ആവസിച്ചു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ഇതിനെ ആശീര്‍വ്വ ദിക്കുകയും പവിത്രീകരിക്കുക 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ചെയ്യട്ടെ. ഇത് ഞങ്ങള്‍ക്ക് കടങ്ങളുടെ പൊറുതിക്കും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പാപങ്ങളുടെ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മോചനത്തിനും </a:t>
            </a:r>
          </a:p>
        </p:txBody>
      </p:sp>
    </p:spTree>
    <p:extLst>
      <p:ext uri="{BB962C8B-B14F-4D97-AF65-F5344CB8AC3E}">
        <p14:creationId xmlns:p14="http://schemas.microsoft.com/office/powerpoint/2010/main" xmlns="" val="315564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മരിച്ചവരുടെ ഉയിര്‍പ്പിലുള്ള വലിയ പ്രത്യാശയ്ക്കും നിന്നെ പ്രീതിപ്പെടുത്തിയ എല്ലാവരോ ടും ഒന്നിച്ച്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സ്വര്‍ഗ്ഗരാജ്യത്തില്‍ നവമായ ജീവിതത്തിന്നും കാരണമാകട്ടെ. </a:t>
            </a:r>
          </a:p>
        </p:txBody>
      </p:sp>
    </p:spTree>
    <p:extLst>
      <p:ext uri="{BB962C8B-B14F-4D97-AF65-F5344CB8AC3E}">
        <p14:creationId xmlns:p14="http://schemas.microsoft.com/office/powerpoint/2010/main" xmlns="" val="342762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സ്വര്‍ഗ്ഗത്തെന്നതുപോലുലകില്‍ 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 ചിത്തം നിറവേറണമേ.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ആവശ്യകമാമാഹാരം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ഞങ്ങള്‍ക്കിന്നരുളീടണമേ.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80308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ദൈവമേ, ഞങ്ങ ള്‍ക്കു വേണ്ടിയുള്ള അങ്ങയുടെ മഹനീയവും വിസ്മയാവഹവു മായ ഈ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രക്ഷാപദ്ധതിയെക്കു റിച്ച്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അങ്ങയെ ഞങ്ങള്‍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നിരന്തരം പ്രകീര്‍ത്തിക്കുന്നു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അങ്ങയുടെ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അഭിക്ഷിക്തന്‍റെ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8812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അങ്ങയുടെ അഭിക്ഷിക്തന്‍റെ അമൂല്യരക്തത്താല്‍ രക്ഷിക്കപ്പെട്ട സഭയില്‍ സന്തോഷത്തോടും പ്രത്യാശയോടും കൂടെ ഞങ്ങള്‍ അങ്ങേക്കു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കൃതജ്ഞത അര്‍പ്പിക്കുകയും ചെയ്യുന്നു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188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സജീവവും പരിശുദ്ധ വും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ജീവദായകവുമായ അങ്ങയുടെ നാമത്തിന് സ്തുതിയും ബഹുമാനവും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കൃതജ്ഞതയും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ആരാധനയും ഞങ്ങള്‍ സമര്‍പ്പിക്കുന്നു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2225743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ഇപ്പോഴും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+ എപ്പോഴും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</a:p>
        </p:txBody>
      </p:sp>
    </p:spTree>
    <p:extLst>
      <p:ext uri="{BB962C8B-B14F-4D97-AF65-F5344CB8AC3E}">
        <p14:creationId xmlns:p14="http://schemas.microsoft.com/office/powerpoint/2010/main" xmlns="" val="2418875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അനുരഞ്ജനശുശ്രൂഷ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ദൈവമേ, അങ്ങയുടെ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കാരുണ്യത്തിനൊത്തവിധം എന്നോടു ദയ തോന്നണമേ.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7804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കാരുണ്യാതി രേകത്തിനനുസൃതമായി എന്‍റെ പാപങ്ങള്‍ മായിച്ചുകളയണമേ.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7871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  <a:r>
              <a:rPr lang="en-US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അനുഗ്ര ഹിക്കണമേ. ഞങ്ങളുടെ കര്‍ത്താവായ ദൈവമേ, ഞങ്ങള്‍ അയോഗ്യരാകുന്നു. ഞങ്ങള്‍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തീര്‍ത്തും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അയോഗ്യരാ കുന്നു. എങ്കിലും സ്തുത്യര്‍ഹ വും പരിശുദ്ധവും</a:t>
            </a:r>
          </a:p>
        </p:txBody>
      </p:sp>
    </p:spTree>
    <p:extLst>
      <p:ext uri="{BB962C8B-B14F-4D97-AF65-F5344CB8AC3E}">
        <p14:creationId xmlns:p14="http://schemas.microsoft.com/office/powerpoint/2010/main" xmlns="" val="130032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ജീവദായകവും ദൈവികവുമാ യ ഈ രഹസ്യങ്ങളിലേക്ക് അങ്ങയുടെ കാരുണ്യം ഞങ്ങളെ അടുപ്പിക്കുന്നു.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4348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കര്‍ത്താവീശോമിശി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ഹായെ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നിന്‍റെ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തിരുനാമാത്തി നു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സ്തുതിയും നാഥനായ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നിനക്ക് ആരാധനയും എപ്പോഴും ഉണ്ടായിരിക്കട്ടെ. സജീവവും ജീവദായകവുമായ ഈ അപ്പം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സ്വര്‍ഗ്ഗത്തില്‍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1958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നിന്ന് ഇറങ്ങിയതും ലോകത്തി നു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മുഴുവന്‍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ജീവന്‍ നല്‍കുന്ന തുമാകുന്നു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ഇതു ഭക്ഷിക്കുന്ന വര്‍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മരിക്കുകയില്ല. പ്രത്യുത, പാപമോചനവും രക്ഷയും പ്രാപിക്കുകയും നിത്യം ജീവിക്കുകയും ചെയ്യും. </a:t>
            </a:r>
          </a:p>
        </p:txBody>
      </p:sp>
    </p:spTree>
    <p:extLst>
      <p:ext uri="{BB962C8B-B14F-4D97-AF65-F5344CB8AC3E}">
        <p14:creationId xmlns:p14="http://schemas.microsoft.com/office/powerpoint/2010/main" xmlns="" val="366562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 കടങ്ങള്‍ -പൊറുത്തതുപോല്‍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‍ഞങ്ങള്‍ക്കുള്ള കടം സകലം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പാപത്തിന്‍ കടബാദ്ധ്യതയും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അങ്ങു കനിഞ്ഞുപൊറുക്കണമേ.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036509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ഞാന്‍ സ്വര്‍ഗ്ഗത്തില്‍ നിന്നിറങ്ങിയ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ജീവനുള്ള അപ്പമാകുന്നു.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6075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304800"/>
            <a:ext cx="91440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രക്ഷകനീശോതന്‍,ശിഷ്യരെയറിയിച്ച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ദിവ്യരഹസ്യമിതാ: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സ്വര്‍ഗ്ഗത്തില്‍നിന്നാഗതമാം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ജീവന്‍ നല്കിടുമപ്പം ഞാന്‍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സ്നേഹമോടെന്നെ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കൈക്കൊള്‍വോ-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നെന്നില്‍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നിത്യം ജീവിക്കും;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നേടുമവന്‍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സ്വര്‍ഗ്ഗം നിശ്ചയമായ്.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8546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fontScale="925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കര്‍ത്താവീശോ മിശിഹായുടെ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കൃപയും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പിതാവായ ദൈവത്തിന്‍റെ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സ്നേഹവും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പരിശുദ്ധാത്മാവിന്‍റെ സഹവാസവും നാമെല്ലാവരോടും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കൂടെ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ഉണ്ടായിരിക്കട്ടെ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xmlns="" val="77019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ഇപ്പോഴും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+ എപ്പോഴും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</a:p>
        </p:txBody>
      </p:sp>
    </p:spTree>
    <p:extLst>
      <p:ext uri="{BB962C8B-B14F-4D97-AF65-F5344CB8AC3E}">
        <p14:creationId xmlns:p14="http://schemas.microsoft.com/office/powerpoint/2010/main" xmlns="" val="168382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അനുരഞ്ജനഗീതം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നമ്മുടെ രക്ഷകന്‍റെ അമൂല്യമായ ശരീരരക്തങ്ങളെ നമുക്കെല്ലാവര്‍ക്കും ഭക്ത്യാദര ങ്ങളോടെ സമീപിക്കാം. അനുതാപത്തില്‍നിന്നുളവാകുന്ന</a:t>
            </a:r>
          </a:p>
        </p:txBody>
      </p:sp>
    </p:spTree>
    <p:extLst>
      <p:ext uri="{BB962C8B-B14F-4D97-AF65-F5344CB8AC3E}">
        <p14:creationId xmlns:p14="http://schemas.microsoft.com/office/powerpoint/2010/main" xmlns="" val="126563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ശരണത്തോടെ അപരാധങ്ങളില്‍ നിന്നു പിന്തിരിഞ്ഞുകൊണ്ടും പാപങ്ങളെക്കുറിച്ച് പശ്ചാത്ത പിച്ചുകൊണ്ടും സഹോദരങ്ങളു ടെ തെറ്റുകള്‍ ക്ഷമിച്ചുകൊണ്ടും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സകലത്തിന്‍റെയും നാഥനായ ദൈവത്തോട് </a:t>
            </a:r>
          </a:p>
        </p:txBody>
      </p:sp>
    </p:spTree>
    <p:extLst>
      <p:ext uri="{BB962C8B-B14F-4D97-AF65-F5344CB8AC3E}">
        <p14:creationId xmlns:p14="http://schemas.microsoft.com/office/powerpoint/2010/main" xmlns="" val="234511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കൃപയും പാപമോചനവും യാചിക്കുകയും ചെയ്യാം.</a:t>
            </a:r>
          </a:p>
        </p:txBody>
      </p:sp>
    </p:spTree>
    <p:extLst>
      <p:ext uri="{BB962C8B-B14F-4D97-AF65-F5344CB8AC3E}">
        <p14:creationId xmlns:p14="http://schemas.microsoft.com/office/powerpoint/2010/main" xmlns="" val="336577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10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മനസ്സില്‍ നിറയും മലിനതയെല്ലാം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കഴുകി ധന്യരാകാം.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അപരാധങ്ങള്‍ നീക്കണമേ.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പാപകടങ്ങള്‍ മായ്ക്കണമേ.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1/6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797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10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ശത്രുതയെല്ലാം നീക്കി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നിതാന്തം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ഹൃദയം ദീപ്തമാക്കാം.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അപരാധങ്ങള്‍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നീക്കണമേ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പാപകടങ്ങള്‍ മായ്ക്കണമേ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2/6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951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6868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ഹൃദയമൊരുക്കാം നാഥനു നിത്യം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നിറയാം അത്മാവാല്‍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അപരാധങ്ങള്‍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നീക്കണമേ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പാപകടങ്ങള്‍ മായ്ക്കണമേ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3/6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7289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കുരിശടയാളം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20000"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  <a:r>
              <a:rPr lang="en-US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 </a:t>
            </a:r>
            <a:endParaRPr lang="en-US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പിതാവിന്‍റെയും പുത്രന്‍റെയും പരിശുദ്ധാത്മാവിന്‍റെയും നാമത്തില്‍.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</a:p>
        </p:txBody>
      </p:sp>
    </p:spTree>
    <p:extLst>
      <p:ext uri="{BB962C8B-B14F-4D97-AF65-F5344CB8AC3E}">
        <p14:creationId xmlns:p14="http://schemas.microsoft.com/office/powerpoint/2010/main" xmlns="" val="65876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 പരീക്ഷയിലോരുനാളും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ഉള്‍പ്പെടുവാനിടയാകരുതേ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ദുഷ്ടാരൂപിയില്‍ നിന്നെന്നും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ഞങ്ങളെ രക്ഷിച്ചരുളണമേ.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7/8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096053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6868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ഏകമനസ്സായ് ദിവ്യരഹസ്യം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നിതരാമുള്‍ക്കൊള്ളാം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അപരാധങ്ങള്‍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നീക്കണമേ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പാപകടങ്ങള്‍ മായ്ക്കണമേ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4/6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719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6868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ആത്മാവിന്‍ പരിരക്ഷണമതിനീ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നിണവും തിരുമെയ്യും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അപരാധങ്ങള്‍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നീക്കണമേ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പാപകടങ്ങള്‍ മായ്ക്കണമേ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5/6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848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6868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ഉത്ഥാനത്തിനുമതുപോല്‍ ജീവനും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കാരണമായിടുവാന്‍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അപരാധങ്ങള്‍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നീക്കണമേ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പാപകടങ്ങള്‍ മായ്ക്കണമേ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6/6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6734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അങ്ങയുടെ  ദാസരുടെ പാപങ്ങളും അപരാധങ്ങളും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ക്ഷമിക്കണമേ.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85050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ഭിന്നതകളും കലഹങ്ങളും വെടിഞ്ഞ് നമ്മുടെ മനസ്സാക്ഷിയെ ശുദ്ധീകരിക്കാം.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24965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അങ്ങയുടെ  ദാസരുടെ പാപങ്ങളും അപരാധങ്ങളും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ക്ഷമിക്കണമേ.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35817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ശത്രുതയിലും വിദ്വേഷത്തില്ലുംനിന്ന് നമ്മുടെ ആത്മാക്കളെ വിമുക്തമാക്കാം.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92662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അങ്ങയുടെ  ദാസരുടെ പാപങ്ങളും അപരാധങ്ങളും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ക്ഷമിക്കണമേ.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62342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വിശുദ്ധ കുര്‍ബാന സ്വീകരിക്കുകയും പരിശുദ്ധാത്മാവിനാല്‍ പവിത്രീകരിക്കപ്പെടുകയും ചെയ്യാം.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92662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അങ്ങയുടെ  ദാസരുടെ പാപങ്ങളും അപരാധങ്ങളും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ക്ഷമിക്കണമേ.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7/11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62342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എന്തെന്നാലെന്നാളേക്കും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രാജ്യം ശക്തി മഹത്ത്വങ്ങള്‍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താവകമല്ലോ കര്‍ത്താവേ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ആമ്മേനാമ്മേനെന്നേക്കും.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8/8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099987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യോജിപ്പോടും ഐക്യത്തോടുംകൂടെ ദിവ്യരഹസ്യങ്ങളില്‍ പങ്കുകൊള്ളാം.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8/11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92662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അങ്ങയുടെ  ദാസരുടെ പാപങ്ങളും അപരാധങ്ങളും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ക്ഷമിക്കണമേ.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9/11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62342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ഇവ ഞങ്ങളുടെ ശരീരങ്ങളുടെ ഉയിര്‍പ്പിനും ആത്മാക്കളുടെ രക്ഷയ്ക്കും കാരണമാകട്ടെ.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10/11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92662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നിത്യജീവനും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കാരണമാകട്ടെ, എന്നേക്കും ആമ്മേൻ.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11/11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56686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നമുക്കു പ്രാര്‍ത്ഥിക്കാം സമാധാനം നമ്മോടുകൂടെ.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93931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ഞങ്ങളുടെ ഇടയില്‍ നിന്‍റെ സമാധാനവും ശാന്തിയും പുലര്‍ത്തണമേ. ഞങ്ങളുടെ നാവുകള്‍ നിന്‍റെ സത്യം പ്രഘോഷിക്കട്ടെ. ഞങ്ങളുടെ വദനങ്ങളെ ഞങ്ങള്‍ പുതിയ</a:t>
            </a:r>
          </a:p>
        </p:txBody>
      </p:sp>
    </p:spTree>
    <p:extLst>
      <p:ext uri="{BB962C8B-B14F-4D97-AF65-F5344CB8AC3E}">
        <p14:creationId xmlns:p14="http://schemas.microsoft.com/office/powerpoint/2010/main" xmlns="" val="337647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വീണകളാക്കുകയും ജ്വലിക്കുന്ന അധരങ്ങള്‍കൊണ്ട് ഞങ്ങള്‍ സ്തോത്രം ആലപിക്കുകയും ചെയ്യുമ്പോള്‍ നിന്‍റെ കുരിശ് ഞങ്ങക്കു സംരക്ഷണമായി ഭവിക്കട്ടെ. ‘നിങ്ങള്‍ പ്രാര്‍ത്ഥി ക്കുമ്പോള്‍ ഇപ്രകാരം  </a:t>
            </a:r>
          </a:p>
        </p:txBody>
      </p:sp>
    </p:spTree>
    <p:extLst>
      <p:ext uri="{BB962C8B-B14F-4D97-AF65-F5344CB8AC3E}">
        <p14:creationId xmlns:p14="http://schemas.microsoft.com/office/powerpoint/2010/main" xmlns="" val="265220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പ്രാര്‍ത്ഥിക്കുവിന്‍’ എന്നുപദേശി ച്ചുകൊണ്ട് നീ ശിഷ്യന്മാരെ പഠിപ്പിച്ച വിഷിഷ്ട്ടമായ പ്രാര്‍ത്ഥന നിന്നില്‍നിന്നു ലഭിച്ച മനോവിശ്വാസത്തോടെ ആവര്‍ത്തിക്കുവാന്‍ ഞങ്ങളെ യോഗ്യരാക്കണമേ.</a:t>
            </a:r>
          </a:p>
        </p:txBody>
      </p:sp>
    </p:spTree>
    <p:extLst>
      <p:ext uri="{BB962C8B-B14F-4D97-AF65-F5344CB8AC3E}">
        <p14:creationId xmlns:p14="http://schemas.microsoft.com/office/powerpoint/2010/main" xmlns="" val="191761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l-IN" dirty="0">
                <a:solidFill>
                  <a:schemeClr val="bg1"/>
                </a:solidFill>
              </a:rPr>
              <a:t>സ്വര്‍ഗസ്ഥനായ ഞങ്ങളുടെ </a:t>
            </a:r>
            <a:r>
              <a:rPr lang="ml-IN" dirty="0" smtClean="0">
                <a:solidFill>
                  <a:schemeClr val="bg1"/>
                </a:solidFill>
              </a:rPr>
              <a:t>പിതാവേ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സ്വര്‍ഗ്ഗസ്ഥനായ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പിതാവേ,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(സമൂഹവും ചേര്‍ന്ന്)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അങ്ങയുടെ നാമം പൂജിതമാക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ണമേ./ അങ്ങയുടെ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രാജ്യം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1/4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95506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5344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വരണമേ. അങ്ങയുടെ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തിരുമനസ്സ് സ്വര്‍ഗ്ഗത്തിലെപ്പോലെ ഭൂമിയിലു മാകണമേ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./ ഞങ്ങള്‍ക്ക് ആവശ്യകമായ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ആഹാരം ഇന്ന്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ഞങ്ങള്‍ക്കു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തരണമേ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./ ഞങ്ങളുടെ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കടക്കരോട്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ഞങ്ങള്‍ ക്ഷമിച്ചിരിക്കുന്നത്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2/4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4562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നമുക്ക് പ്രാര്‍ത്ഥിക്കാം, സമാധാനം നമ്മോടുകൂടെ.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160649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പോലെ/ ഞങ്ങളുടെ കടങ്ങളും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പാപങ്ങളും/ ഞങ്ങളോടും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ക്ഷമിക്കണമേ./ ഞങ്ങളെ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പ്രലോഭനത്തില്‍ ഉള്‍പ്പെടുത്തരുതേ. ദുഷ്ട്ടാരൂപിയില്‍ നിന്ന് ഞങ്ങളെ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രക്ഷിക്കണമേ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./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3/4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0788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എന്തുകൊണ്ടെന്നാല്‍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രാജ്യവും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ശക്തിയും മഹത്ത്വവും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എന്നേക്കും അങ്ങയുടേതാകുന്നു.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ആമ്മേൻ.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4/4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9636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3058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ശക്തനാ യ സര്‍വ്വേശ്വരാ, നല്ലവനായ ദൈവമേ, ക്രിപാപൂര്‍ണ്ണനായ ഞങ്ങളുടെ പിതാവേ, അങ്ങയു ടെ കാരുണ്യം ഞങ്ങള്‍ കേണ പേക്ഷിക്കുന്നു. ഞങ്ങളെ പ്രലോ ഭനത്തില്‍ ഉള്‍പ്പെടുത്തരുതേ.</a:t>
            </a:r>
          </a:p>
        </p:txBody>
      </p:sp>
    </p:spTree>
    <p:extLst>
      <p:ext uri="{BB962C8B-B14F-4D97-AF65-F5344CB8AC3E}">
        <p14:creationId xmlns:p14="http://schemas.microsoft.com/office/powerpoint/2010/main" xmlns="" val="103478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ദുഷ്ടാരൂപിയില്‍നിന്നും അവന്‍റെ സൈന്യങ്ങളില്‍നിന്നും ഞങ്ങളെ രക്ഷിക്കണമേ. എന്തുകൊണ്ടെ ന്നാല്‍, സ്വര്‍ഗ്ഗത്തിലും ഭൂമിയി ലും രാജ്യവും ശക്തിയും പ്രാബല്യവും അധികാരവും അങ്ങയുടേതാകുന്നു. </a:t>
            </a:r>
          </a:p>
        </p:txBody>
      </p:sp>
    </p:spTree>
    <p:extLst>
      <p:ext uri="{BB962C8B-B14F-4D97-AF65-F5344CB8AC3E}">
        <p14:creationId xmlns:p14="http://schemas.microsoft.com/office/powerpoint/2010/main" xmlns="" val="30683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ഇപ്പോഴും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+ എപ്പോഴും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</a:p>
        </p:txBody>
      </p:sp>
    </p:spTree>
    <p:extLst>
      <p:ext uri="{BB962C8B-B14F-4D97-AF65-F5344CB8AC3E}">
        <p14:creationId xmlns:p14="http://schemas.microsoft.com/office/powerpoint/2010/main" xmlns="" val="4241605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സമാധാനാശംസ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സമാധാനം + നിങ്ങളോടുകൂടെ.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അങ്ങയോടും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ആത്മാവോടുംകൂടെ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19432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വിശുദ്ധ കുര്‍ബാന വിശുദ്ധ ജനത്തിനുള്ളതാകുന്നു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ഏക പിതാവു പരിശുദ്ധനാകുന്നു./ ഏകപുത്രന്‍ പരിശുദ്ധനാകുന്നു./ ഏകറൂഹാ പരിശുദ്ധനാകുന്നു./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9614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പിതാവിനും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പുത്രനും പരിശുദ്ധാത്മാവിനും എന്നേക്കും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സ്തുതി. 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353199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ദിവ്യകാരുണ്യസ്തുതി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ജീവിക്കുന്ന ദൈവത്തെ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നിങ്ങള്‍ പ്രകീര്‍ത്തിക്കുവിന്‍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2770394053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fontScale="925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സ്വര്‍ഗ്ഗത്തില്‍നിന്നൊരു സ്വരം മാറ്റൊലിക്കൊണ്ടു: “ഇവന്‍ എന്‍റെ പ്രിയപുത്രനാകുന്നു. ഇവനില്‍ ഞാന്‍ സംപ്രീതനായിരി ക്കുന്നു.” ലോകരക്ഷനെ നമുക്കു ഒന്നുചേര്‍ന്ന് സ്തുതിച്ചാരാധിക്കം.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02253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പ്രാരംഭ പ്രാര്‍ത്ഥന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കര്‍ത്താവായ ദൈവമേ, മനുഷ്യ വംശത്തിന്‍റെ നവീകരണത്തിനും രക്ഷയ്ക്കും വേണ്ടി അങ്ങയുടെ പ്രിയപുത്രന്‍ കാരുണ്യപൂര്‍വ്വം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46540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സഭയിൽ അവിടുത്തേക്കു സ്തുതിയുണ്ടായിരിക്കട്ടെ.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എല്ലാ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നിമിഷവും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എല്ലാ സമയവും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/ അവിടുത്തെ കൃപയും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കാരുണ്യവും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/ 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നമ്മുടെമേൽ ഉണ്ടായിരിക്കട്ടെ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1245537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</a:t>
            </a:r>
            <a:r>
              <a:rPr lang="en-US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നിന്‍റെ തിരുശരീരരക്തങ്ങള്‍ സ്വീകരിക്കുവാന്‍ ഞങ്ങളെ നീ അനുഗ്രഹിച്ചു. നിന്‍റെ രാജ്യത്തിലേക്കു കാരുണ്യപൂര്‍വ്വം ഞങ്ങളെ ക്ഷണിക്കുകയും ചെയ്തു.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8366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</a:t>
            </a:r>
            <a:r>
              <a:rPr lang="en-US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ദൈവം മനുഷ്യസ്വഭാവം സ്വീകരിച്ച് നമ്മിലൊരുവനായി. തന്‍റെ ശരീരവും രക്തവും ദാനം ചെയ്തുകൊണ്ട് അവിടുന്ന്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നമ്മെ തന്‍റെ മഹത്വത്തില്‍ പങ്കുകാരാക്കി.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4977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ഈ മഹാദാനം സ്നേഹപൂര്‍വ്വം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സ്വീകരിച്ചുകൊണ്ട് നല്ലവനായ കര്‍ത്താവിനെ നമുക്കു സ്തുതിക്കാം.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39177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നമ്മെ വിശുദ്ധീകരിക്കുന്ന അമൂല്യമായ ശരീരരക്തങ്ങള്‍ നല്കപ്പെടുന്നു. സകലത്തി ന്‍റെയും നാഥാ, നീ പരിശുദ്ധന്‍,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പരിശുദ്ധന്‍, പരിശുദ്ധന്‍,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എന്നു നമുക്കു പാടി സ്തുതിക്കാം. പാപമോചനത്തിനായി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4880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ഇതാ സകലജനതകള്‍ക്കും സ്വര്‍ഗ്ഗീയ അപ്പം നല്കപ്പെടുന്നു. നമ്മുക്ക് ഈ ദിവ്യരഹസ്യങ്ങള്‍ സ്വീകരിച്ച് മാലാഖമാരോടൊത്ത് അവിടുത്തെ ഹല്ലേല്ലുയ്യ പടി സ്തുതിക്കാം.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60598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വിശ്വാസമാകുന്ന പാറ മേല്‍ തന്‍റെ സഭയെ പണിതുയ ര്‍ത്തുകയും ശ്ലീഹന്മാരെയും പ്രവാചകന്മാരെയും സത്യ പ്രബോധകരെയും സഭയ്ക്കു നല്കുകയും ചെയ്യുന്നവന്‍ വാഴ്ത്തപ്പെട്ടവനാകുന്നു.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81216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നമ്മെ ജീവിപ്പിക്കുന്ന കര്‍ത്താവീശോമിശിഹായുടെ കൃപാവരം അവിടുത്തെ കാരുണ്യത്താല്‍ നാമെല്ലാവരില്ലും സമ്പൂര്‍ണമാകട്ടെ.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890134052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എപ്പോഴും എന്നേക്കും ആമ്മേന്‍.</a:t>
            </a:r>
          </a:p>
        </p:txBody>
      </p:sp>
    </p:spTree>
    <p:extLst>
      <p:ext uri="{BB962C8B-B14F-4D97-AF65-F5344CB8AC3E}">
        <p14:creationId xmlns:p14="http://schemas.microsoft.com/office/powerpoint/2010/main" xmlns="" val="2770394053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304800"/>
            <a:ext cx="8991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ജലത്താലും അരൂപിയാ ലും നാം മിശിഹായുടെ മൌതികശരീരത്തിന്‍റെ അംഗങ്ങളായിരിക്കുന്നു. അവിടുത്തെ ശരീരവും രക്തവും നമ്മെ പരിപോഷിപ്പിക്കട്ടെ.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86959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നല്‍കിയ ദിവ്യരഹസ്യങ്ങളുടെ പരികര്‍മ്മത്തിനു ബലഹീനരായ ഞങ്ങളെ സക്തരാക്കണമേ. സകലത്തിന്‍റെയും നാഥാ, 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52135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304800"/>
            <a:ext cx="8991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സഹോദരരേ, സ്വര്‍ഗ്ഗരാജ്യ ത്തിലേക്കുള്ള വിശ്വാസത്തോടെ ദൈവപുത്രന്‍റെ ശരീരം സ്വീകരിക്കു വാനും അവിടുത്തെ രക്തം പാനം ചെയ്യുവാനും തിരുസ്സഭ നിങ്ങളെ ക്ഷണിക്കുന്നു.</a:t>
            </a:r>
          </a:p>
        </p:txBody>
      </p:sp>
    </p:spTree>
    <p:extLst>
      <p:ext uri="{BB962C8B-B14F-4D97-AF65-F5344CB8AC3E}">
        <p14:creationId xmlns:p14="http://schemas.microsoft.com/office/powerpoint/2010/main" xmlns="" val="194187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44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 കുര്‍ബാന സ്വീകരണം </a:t>
            </a:r>
          </a:p>
        </p:txBody>
      </p:sp>
    </p:spTree>
    <p:extLst>
      <p:ext uri="{BB962C8B-B14F-4D97-AF65-F5344CB8AC3E}">
        <p14:creationId xmlns:p14="http://schemas.microsoft.com/office/powerpoint/2010/main" xmlns="" val="63514646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l-IN" dirty="0" smtClean="0">
                <a:solidFill>
                  <a:schemeClr val="bg1"/>
                </a:solidFill>
              </a:rPr>
              <a:t>ദിവ്യകാരുണ്യസ്വീകരണഗീതം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4514430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കൃതജ്ഞതാപ്രകാശനം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ശ്രുശ്രൂ</a:t>
            </a: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പരിശുദ്ധാത്മാവിന്‍റെ കൃപാവരത്താല്‍ സ്തുത്യര്‍ഹ വും പരിശുദ്ധവും ജീവദായ കവും ദൈവികവുമായ ഈ രഹസ്യങ്ങളെ സമീപിച്ച്</a:t>
            </a:r>
          </a:p>
        </p:txBody>
      </p:sp>
    </p:spTree>
    <p:extLst>
      <p:ext uri="{BB962C8B-B14F-4D97-AF65-F5344CB8AC3E}">
        <p14:creationId xmlns:p14="http://schemas.microsoft.com/office/powerpoint/2010/main" xmlns="" val="4090353232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ഇവയില്‍ പങ്കുകൊള്ളുവാന്‍ യോഗ്യരാക്കപ്പെട്ട നമുക്കെല്ലാവര്‍ക്കും ഇവയുടെ ദാതാവായ ദൈവത്തിന് സ്തുതിയും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കൃതജ്ഞതയും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സമര്‍പ്പിക്കാം.</a:t>
            </a:r>
          </a:p>
        </p:txBody>
      </p:sp>
    </p:spTree>
    <p:extLst>
      <p:ext uri="{BB962C8B-B14F-4D97-AF65-F5344CB8AC3E}">
        <p14:creationId xmlns:p14="http://schemas.microsoft.com/office/powerpoint/2010/main" xmlns="" val="2584514430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അവര്‍ണ്ണനീയമായ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ഈ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ദാനത്തെക്കുറിച്ച്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,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അങ്ങേക്കു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സ്തുതി.</a:t>
            </a:r>
          </a:p>
        </p:txBody>
      </p:sp>
    </p:spTree>
    <p:extLst>
      <p:ext uri="{BB962C8B-B14F-4D97-AF65-F5344CB8AC3E}">
        <p14:creationId xmlns:p14="http://schemas.microsoft.com/office/powerpoint/2010/main" xmlns="" val="643431981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നമുക്കു പ്രാര്‍ത്ഥിക്കാം, സമാധാനം നമ്മോടുകൂടെ.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3026073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4400" dirty="0" smtClean="0">
                <a:solidFill>
                  <a:srgbClr val="FFFF00"/>
                </a:solidFill>
                <a:latin typeface="Kartika" pitchFamily="18" charset="0"/>
                <a:cs typeface="Kartika" pitchFamily="18" charset="0"/>
              </a:rPr>
              <a:t>അറിയിപ്പുകള്‍</a:t>
            </a:r>
          </a:p>
        </p:txBody>
      </p:sp>
    </p:spTree>
    <p:extLst>
      <p:ext uri="{BB962C8B-B14F-4D97-AF65-F5344CB8AC3E}">
        <p14:creationId xmlns:p14="http://schemas.microsoft.com/office/powerpoint/2010/main" xmlns="" val="280549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ദൈവമേ, അങ്ങയുടെ മഹനീയ മായ നാമത്തിനു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സ്തുതിയും ആരാധനയും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കൃതജ്ഞതയും സമര്‍പ്പിക്കുക എല്ലാ നാഴികക ളിലും എല്ലാക്കാലങ്ങളിലും യുക്തവും ആകുന്നു.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514646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അങ്ങയുടെ ജീവദായകവും ദൈവികവുമായ വചനങ്ങളുടെ മാധുര്യം ആസ്വദിക്കുവാനും മാലാഖമാരോടുകൂടെ തിരുനാമ ത്തെ സ്തുതിക്കുവാനും അങ്ങയുടെ ദാനമായ ദിവ്യരഹ സ്യങ്ങളില്‍ പങ്കുകൊള്ളുവാനും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090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കര്‍ത്താവായ ദൈവമേ, അങ്ങയുടെ തിരുനാമത്തില്‍ ഉറച്ചുവിശ്വസിക്കുകയും ആ വിശ്വാസം പരമാര്‍ത്ഥതയോടെ ഏറ്റുപറയുകയും ചെയുന്നവരെ അങ്ങു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6318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മഹോന്നതമായ ദൈവമേ,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അങ്ങേക്കു സ്തുതിയുടെയും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കൃതജ്ഞതയുടെയും കീര്‍ത്തന ങ്ങള്‍ ഇടവിടാതെ ആലപിക്കു വാനും ബലഹീനരായ ഞങ്ങളെ കാരുണ്യപൂര്‍വ്വം അങ്ങു യോഗ്യരാക്കി. 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77609141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പിതാവും പുത്രനും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പരിശുദ്ധാത്മാവുമായ സര്‍വ്വേശ്വര, 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ആമ്മേന്‍. കര്‍ത്താവേ ആശീര്‍വ്വദിക്കണമേ.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5446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സകലത്തെയും പവിത്രീകരിക്കുന്ന തന്‍റെ അമൂല്യമായ ശരീരരക്തങ്ങള്‍ സ്വീകരിക്കുവാന്‍ നമ്മുടെ കര്‍ത്താവും ദൈവവും രാജാവും രക്ഷകനും ജീവദാതാ വുമായ മിശിഹാ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4355614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കൃപാപൂര്‍വ്വം നമ്മെ യോഗ്യരാക്കി. വിചാരങ്ങളും വചനങ്ങളും പ്രവര്‍ത്തികളും വഴി തന്നെ പ്രസാദിപ്പിക്കുവാ ന്‍ അവിടുന്ന് നമ്മെ അനുഗ്ര ഹിക്കട്ടെ. കര്‍ത്താവേ, ഞങ്ങള്‍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സ്വീകരിച്ചതും സ്വീകരിക്കു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7465839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ന്നതുമായ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ഈ അച്ചാരം നിന്‍റെ കാരുണ്യാതിരേകത്താല്‍ ഞങ്ങളുടെ കടങ്ങളുടെ പോറുതിക്കും പാപങ്ങളുടെ മോചനത്തിനും മരിച്ചവരുടെ ഉയര്‍പ്പിലുള്ള പ്രത്യാശയ്ക്കും നിന്‍റെ സന്നിധിയില്‍ പ്രീതി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07519911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ജനകമായവിധം വര്‍ത്തിച്ച എല്ലാവരോടുമോന്നിച്ച് സ്വര്‍ഗ്ഗ രാജ്യത്തില്‍ നവമായ ജീവിത ത്തിന്നും കാരണമാകട്ടെ. സകല ത്തിന്‍റെയും നാഥാ, എന്നേക്കും,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1889817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സമാപനാശീര്‍വ്വാദം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മിശിഹാവഴിയായ്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ദിവ്യാത്മാവിന്‍ ദാനങ്ങള്‍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സ്നേഹപിതാവാം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സകലേശന്‍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വിരവൊടു നമ്മില്‍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വര്‍ഷിച്ചു.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514646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304800"/>
            <a:ext cx="8839200" cy="60960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സ്വര്‍ല്ലോകത്തിന്‍  മഹിമയ്ക്കായ്‌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ദൈവം നമ്മെ വിളിച്ചല്ലോ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അക്ഷയസൗഭഗമാര്‍ന്നിടുവാന്‍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ദൈവം നമ്മെ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നയിച്ചല്ലോ.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81662910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എന്‍റെ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ശരീരം ഭക്ഷിക്കും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എന്‍ രക്തം പാനം ചെയ്യും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മാനവനെന്നില്‍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നിവസിക്കും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അവനില്‍ ഞാനും,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നിശ്ചയമായ്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0670196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വിധിയില്‍ വീഴാതവനെ ഞാന്‍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അന്തിമദിവസമുയര്‍പ്പിക്കും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നിത്യായുസ്സവനേകും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ഞാന്‍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ഏവം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നാഥനരുള്‍ചെയ്തു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4514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ശക്തരാക്കണമേ. ആത്മ ശരീരങ്ങളെ പവിത്രീകരിക്കുന്ന ഈ പരിഹാര രഹസ്യങ്ങള്‍ അവര്‍ വിശുദ്ധിയോടെ പരികര്‍മ്മം ചെയ്യട്ടെ. നിര്‍മ്മല ഹൃദയത്തോടും വിശുദ്ധ വിചാരങ്ങളോടും കൂടെ അവര്‍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697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അരുളിയപോലിന്നീ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ബലിയില്‍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പങ്കാളികളാമഖിലര്‍ക്കും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ദൈവം കനിവാര്‍ന്നരുളട്ടെ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ദിവ്യാനുഗ്രഹമെന്നെന്നും.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54170924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ജീവിതപാതകളില്‍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ആവശ്യകമാം ദാനങ്ങള്‍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നല്കിയനുഗ്രഹമരുളട്ടെ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കരുണയോടെന്നെന്നും.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8113903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ജീവന്‍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നല്കും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ദൈവീകമാം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ശുദ്ധിയെഴുന്ന രഹസ്യങ്ങള്‍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കൈക്കൊണ്ടവരാമഖിലരിലും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ദൈവം വരനിര ചൊരിയട്ടെ.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7/8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66188009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കുരിശടയാളം വഴിയായ് നാം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സംരക്ഷിതരായിത്തീരട്ടെ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മുദ്രിതരായി ഭവിക്കട്ടെ +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ഇപ്പോഴുമെപ്പൊഴുമെന്നേക്കും.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8/8</a:t>
            </a:r>
            <a:endParaRPr lang="en-US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35145689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>
                <a:solidFill>
                  <a:schemeClr val="bg1"/>
                </a:solidFill>
              </a:rPr>
              <a:t>വിടവാങ്ങല്‍ പ്രാര്‍ത്ഥന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വിശുദ്ധീകരണത്തിന്‍റെ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ബലിപീഠമേ സ്വസ്തി!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(എല്ലാവരും ചേര്‍ന്ന്)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കര്‍ത്താവിന്‍റെ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കബറിടമേ,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സ്വസ്തി!/ 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514646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നിന്നില്‍നിന്നു ഞാന്‍ സ്വീകരിച്ച ഈ കുര്‍ബാന/ കടങ്ങളുടെ പൊറുതിക്കും/ പാപങ്ങളുടെ മോചനത്തിനും കാരണമാകട്ടെ./ ഇനി ഒരു ബലി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അര്‍പ്പിക്കു വാന്‍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/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ഞാന്‍ വരുമോ ഇല്ലയോ/ എന്നറിഞ്ഞുകൂടാ.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44347867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44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വൈദികര്‍ക്കുവേണ്ടിയുള്ള പ്രാര്‍ത്ഥന</a:t>
            </a:r>
            <a:endParaRPr lang="ml-IN" sz="44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38717784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8613"/>
            <a:ext cx="9067800" cy="61722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നിത്യപുരോഹിതനായ ഈശോ, / അങ്ങേ ദാസന്മാരായ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വൈദികര്‍ക്ക്/ യാതൊരാപത്തും വരാതെ/ അങ്ങേ തിരുഹൃദ യത്തില്‍ അഭയം നല്കണമേ. അങ്ങയുടെ പരിശുദ്ധമായ ശരീരത്തെ/ ദിവസംതോറും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2035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8613"/>
            <a:ext cx="9067800" cy="61722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എടുക്കുന്ന അവരുടെ പൂശപ്പെട്ട കരങ്ങളെ/ മലിനമാക്കാതെ കാക്കണമേ. അങ്ങേ വിലയേറിയ തിരുരക്തത്താല്‍ നനയുന്ന അവരുടെ നാവുകളെ/ നിര്‍മ്മല മായി കാത്തുക്കൊള്ളണമേ. ശ്രേഷ്ഠമായ അങ്ങേ 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8910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8613"/>
            <a:ext cx="9067800" cy="61722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പൌരോഹിത്യത്തിന്‍റെ/ മഹനീയ മുദ്ര പതിച്ചിരിക്കുന്ന അവരുടെ ഹൃദയങ്ങളെ/ ലോകവസ്തുക്ക ളില്‍നിന്ന് അകറ്റുകയും/ വിശുദ്ധ മായി കാത്തുകൊള്ളുകയും ചെയ്യണമേ. അങ്ങേ ദിവ്യസ്നേഹം/ അവരെ ലോകതന്ത്രങ്ങളില്‍നിന്നു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7116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അങ്ങേക്കു പുരോഹിതശുശ്രൂഷ</a:t>
            </a:r>
            <a:r>
              <a:rPr lang="en-US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ചെയ്യുകയും അങ്ങു കനിഞ്ഞു നല്‍കിയ രക്ഷയെ പ്രതി നിരന്തരം അങ്ങയെ സ്തുതിക്കുകയും ചെയ്യട്ടെ.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8800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8613"/>
            <a:ext cx="9067800" cy="61722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സംരക്ഷിക്കട്ടെ. അവരുടെ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പ്രയത്നങ്ങള്‍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ഫലസമൃദ്ധങ്ങളായി ഭവിക്കട്ടെ. അവരുടെ ശുശ്രൂഷ ലഭിക്കുന്നവര്‍/ ഇഹത്തില്‍ അവരു ടെ ആനന്ദവും ആശ്വാസവും / പരത്തില്‍ നിത്യസൗഭാഗ്യ ത്തിന്‍റെ മകുടവും ആയിത്തീരട്ടെ. ആമ്മേന്‍.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47878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8613"/>
            <a:ext cx="9067800" cy="6172200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ലോകരക്ഷകനായ ഈശോ, അങ്ങേ പുരോഹിതരേയും വൈദികശുശ്രൂ ഷകരെയും ശുദ്ധീകരിക്കണമേ.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വൈദികരുടെ രാജ്ഞിയായ മറിയമേ, വൈദികര്‍ക്കു വേണ്ടി പ്രാര്‍ത്ഥിക്കണമേ.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4636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സമാപനഗാനം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4938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68350" y="47625"/>
            <a:ext cx="7605713" cy="6762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471402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സാമ്പിള്‍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</p:txBody>
      </p:sp>
    </p:spTree>
    <p:extLst>
      <p:ext uri="{BB962C8B-B14F-4D97-AF65-F5344CB8AC3E}">
        <p14:creationId xmlns:p14="http://schemas.microsoft.com/office/powerpoint/2010/main" xmlns="" val="2094680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മംഗളവാര്‍ത്താക്കാലം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നമുക്കെല്ലാവര്‍ക്കും സന്തോഷത്തോടുംകൂടെ നിന്ന് ‘കര്‍ത്താവായ മിശിഹായെ  എഴുന്നള്ളിവരണമേ’ എന്നു പ്രാര്‍ത്ഥിക്കാം.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5060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മിശിഹായെ 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എഴുന്നള്ളിവരണമേ.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63748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ആദത്തിന്‍റെ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പാപംമൂലം അധപതിച്ച മനുഷ്യര്‍ക്കു രക്ഷകനായി വാഗ്ദാനം ചെയ്യപ്പെട്ട മിശിഹായെ, ഞങ്ങള്‍ക്കു പാപമോചനവും രക്ഷയും നല്‍കുവാന്‍ എഴുന്നള്ളിവരേണമേ.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34510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മിശിഹായെ 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എഴുന്നള്ളിവരണമേ.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73072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പൂര്‍വ്വപിതാക്കന്മാര്‍ പ്രത്യാശയോടെ പാര്‍ത്തിരുന്ന മിശിഹായെ, കൃപാവരങ്ങള്‍ നല്‍കി തിരുസ്സഭയെ ധന്യമാക്കുവാന്‍ എഴുന്നള്ളിവരേണമേ.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29691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പിതാവും പുത്രനും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പരിശുദ്ധാത്മാവുമായ സര്‍വ്വേശ്വര, 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ആമ്മേന്‍.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507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മിശിഹായെ 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എഴുന്നള്ളിവരണമേ.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47974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മനുഷ്യാവതാരംവഴി ഞങ്ങളുടെ നിത്യപുരോഹിതനായ മിശിഹായേ, ഞങ്ങളുടെ പരിശുദ്ധ പിതാവ്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മാര്‍ Francis പാപ്പായെയും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സഭാദ്ധ്യക്ഷനും പിതാവുമായ മാര്‍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George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ശ്രേഷ്ഠ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7/18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22658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മെത്രാപ്പോലീത്തയെയും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മാര്‍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William Goh മെത്രാനെയും മറ്റെല്ലാ മെത്രാന്മാരെയും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ആത്മീയനന്മകള്‍ നല്‍കി അനുഗ്രഹിക്കുവാന്‍ എഴുന്നളിവരേണമേ.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8/18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46282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മിശിഹായെ 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എഴുന്നള്ളിവരണമേ.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9/18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31808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2484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ജനപദങ്ങളുടെ കര്‍ത്താവും സമാധാനത്തിന്‍റെ രാജാവുമായ മിശിഹായെ, സമസ്തലോകത്തിനും വിശിഷ്യ, ഞങ്ങളുടെ മാതൃരാജ്യത്തിനും നിന്‍റെ ശാന്തിയും സമാധാനവും നല്കുവാന്‍ എഴുന്നള്ളിവരേണമേ.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10/18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592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മിശിഹായെ 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എഴുന്നള്ളിവരണമേ.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11/18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75260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008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ലോകത്തിന്‍റെ പ്രകാശവും മനുഷ്യവര്‍ഗ്ഗത്തിന്‍റെ ഗുരുനാഥനു മായ മിശിഹായേ, സകല ജനങ്ങ ളെയും പ്രതേകിച്ച്, ഭാരതത്തിലെ ഞങ്ങളുടെ എല്ലാ സഹോദരങ്ങ ളെയും സുവിശേഷദീപ്തിയാല്‍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പ്രകാശിപ്പിക്കുവാന്‍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എഴുന്നള്ളിവരേണമേ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12/18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0343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മിശിഹായെ 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എഴുന്നള്ളിവരണമേ.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13/18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73851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008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മനുഷ്യാവതാരംവഴി മനുഷ്യവംശത്തെ മഹത്ത്വമണിയിച്ച മിശിഹായെ, ഞങ്ങളുടെ കുടുംബങ്ങളെ ദിവ്യസ്നേഹചൈതന്യത്താല്‍ ധന്യമാക്കുവാന്‍ എഴുന്നള്ളിവരേണമേ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14/18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64428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മിശിഹായെ 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എഴുന്നള്ളിവരണമേ.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15/18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29362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സങ്കീര്‍ത്തനം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മമ രാജാവേ,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പാടും നിൻപുകളെന്നും ഞാൻ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സകലേശാ, നിൻ തിരുനാമം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വാഴ്ത്തീടും ഞാനനവരതം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0195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008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ദൈവമേ, അങ്ങയുടെ ഏകജാതനെ ഞങ്ങള്‍ക്കു നല്കുവാന്‍ അങ്ങയെ പ്രേരിപ്പിച്ച സ്നേഹാതിരേകത്തിന് ഞങ്ങള്‍ നന്ദി പറയുന്നു. മിശിഹായുടെ ആഗമനത്തിന്‍റെ ഫലമായി ലോകം മുഴുവനും ആധ്യാത്മികജീവന്‍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16/18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59136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6400800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പ്രാപിക്കട്ടെ. മാനവസമൂഹമാകെ അങ്ങയുടെ തിരുക്കുമാരനില്‍ നിന്നു കൃപയും സത്യവും സ്വീകരിച്ച് ജീവന്‍റെയും രക്ഷയുടെയും കൂദാശയായ സഭയില്‍ അങ്ങയെ സ്തുതിക്കുകയും ചെയ്യട്ടെ.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17/18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68615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18/18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2128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പള്ളിക്കൂദാശക്കാലം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നമുക്കെല്ലാവര്‍ക്കും സന്തോഷത്തോടെ തിരുസ്സഭയുടെ ഭാവിമഹത്വത്തെ സ്മരിച്ചു കൊണ്ട് ‘കര്‍ത്താവേ നിന്‍റെ മഹത്വത്തില്‍ ഞങ്ങളെ പങ്കുകാ രാക്കണമേ’ എന്നു പ്രാര്‍ത്ഥിക്കാം.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32233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 നിന്‍റെ മഹത്വത്തില്‍ ഞങ്ങളെ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പങ്കുകാരാക്കണമേ.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00551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‘ലോകാവസാനത്തോളം ഞാന്‍ നിങ്ങളോടു കൂടി ഉണ്ടായി രിക്കും’ എന്ന വാഗ്ദാനമനു സരിച്ച് സഭയില്‍ നിരന്തരം വസിച്ചുകൊണ്ട് അവളെ നിത്യ സൗഭാഗ്യത്തിലേക്കു നയിക്കുന്ന കര്‍ത്താവേ,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4894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നിന്‍റെ മഹത്വത്തില്‍ ഞങ്ങളെ പങ്കുകാരാക്കണമേ.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78376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ശ്ലീഹന്മാരും അവരുടെ പിന്‍ഗാമികളും വഴി സഭയെ സ്വര്‍ഗീയ ജറുസലത്തേക്കു സുരക്ഷിതമായി നയിക്കുവാന്‍ ഞങ്ങളുടെ പരിശുദ്ധ പിതാവിനു മാര്‍ Francis പാപ്പായെയും ഞങ്ങളുടെ സഭയുടെ തലവനും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0441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പിതാവുമായ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മാര്‍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George മെത്രാപ്പോലീത്തയെയും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മേലദ്ധ്യക്ഷനും പിതാവുമായ William Goh മെത്രാനെയും മറ്റെല്ലാ മെത്രാന്മാരെയും അനുഗ്രഹിക്കുന്ന കര്‍ത്താവേ,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64042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 നിന്‍റെ മഹത്വത്തില്‍ ഞങ്ങളെ പങ്കുകാരാക്കണമേ.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7/15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06389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മിശിഹായുടെ കല്പന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അന്നാപെസഹാത്തിരുനാളില്‍ കര്‍ത്താവരുളിയ കല്പനപോല്‍</a:t>
            </a:r>
            <a:r>
              <a:rPr lang="en-US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തിരുനാമത്തില്‍ ചേര്‍ന്നീടാം ഒരുമേയാടീ ബലിയര്‍പ്പിക്കാം.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02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304800"/>
            <a:ext cx="91440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നിൻ സ്‌തുതി പാടും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അനുദിനമങ്ങയെ വാഴ്ത്തും ഞാൻ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നാഥൻ മഹിമ നിറഞ്ഞവനും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പാരം സ്തുത്യനുമെന്നെനും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826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സഭയെ സ്നേഹിക്കുകയും നിര്‍മ്മലവധുവായിരിക്കുവാന്‍ അവള്‍ക്കുവേണ്ടി തന്നെത്തന്നെ ബലിയര്‍പ്പിക്കുകയും ചെയ്ത  കര്‍ത്താവേ,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8/15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0331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നിന്‍റെ മഹത്വത്തില്‍ ഞങ്ങളെ പങ്കുകാരാക്കണമേ.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9/15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01050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ലോകസൃഷ്ട്ടിക്കു മുനബുതന്നെ നിനക്കുണ്ടായിരുന്ന മഹത്വത്തില്‍ ഞങ്ങള്‍ പങ്കുകാരാ കുവാന്‍വേണ്ടി അനുദിനം ഞങ്ങ ളുടെ കുരിശുമെടുത്ത് നിന്നെ അനുഗമിക്കുവാന്‍ ആഹ്വാനം</a:t>
            </a:r>
            <a:r>
              <a:rPr lang="en-US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ചെയ്ത കര്‍ത്താവേ,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10/15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19613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നിന്‍റെ മഹത്വത്തില്‍ ഞങ്ങളെ പങ്കുകാരാക്കണമേ.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11/15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3267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എല്ലാ ജനപദങ്ങളും നിന്നെ രക്ഷകനായി ഏറ്റു പറയുവാനും നിന്നില്‍ ശാശ്വത സമാധാനം കണ്ടെത്തുവാനും രക്ഷയുടെ അടയാളവും സമാധാ നത്തിന്‍റെ തുറമുഖവുമായി സഭയെ സ്ഥാപിച്ച കര്‍ത്താവേ,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12/15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68740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നിന്‍റെ മഹത്വത്തില്‍ ഞങ്ങളെ പങ്കുകാരാക്കണമേ.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13/15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53397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നമുക്കെലാവര്‍ക്കും നമ്മെയും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നമോരുരത്തരെയും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പിതാവിനും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പുത്രനും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പരിശുദ്ധാത്മാവിനും സമര്‍പ്പിക്കാം.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14/15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70432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ദൈവമായ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അങ്ങേക്കു ഞങ്ങള്‍ 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സമര്‍പ്പിക്കുന്നു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15/15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43806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അനവദ്യൻ മമ നാഥാ, നിൻ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മഹിമയ്ക്കളവില്ലറിവൂ ഞാൻ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തലമുറ തലമുറയോടെന്നും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തവ കർമ്മങ്ങൾ വിവരിക്കും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0318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ധൂപാശീര്‍വ്വാദം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പിതാവും പുത്രനും പരിശുദ്ധാത്മാവുമായ സര്‍വേശ്വര, അങ്ങയുടെ ബഹുമാനത്തിനായി ഞങള്‍ സമര്‍പ്പിക്കുന്ന ഈ ധുപം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013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അങ്ങയുടെ മഹനീയ ത്രിത്വത്തിന്‍റെ നാമത്തില്‍ + ആശീര്‍വ്വദിക്കപ്പെടട്ടെ. ഇത് അങ്ങയുടെ പ്രസാദത്തിനും അങ്ങയുടെ അജഗണത്തിന്‍റെ പാപങ്ങളുടെ മോചനത്തിനും കാരണമാകട്ടെ. എന്നേക്കും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70980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സമാധാനം നമ്മോടുകൂടെ.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2106302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ഉത്ഥാനഗീതത്തിന് ഒരുക്കം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കര്‍ത്താവായ ദൈവമേ, അങ്ങയുടെ സ്നേഹത്തിന്‍റെ പരിമളം ഞങ്ങളില്‍ വീശുകയും അങ്ങയുടെ സത്യത്തിന്‍റെ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70394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ജ്ഞാനം ഞങ്ങളുടെ ആത്മാക്കളെ പ്രകാശിപ്പിക്കുകയും ചെയ്യുമ്പോള്‍ സ്വര്‍ഗ്ഗത്തില്‍നിന്നു പ്രത്യക്ഷനാകുന്ന അങ്ങയുടെ തിരുക്കുമാരനെ സ്വീകരിക്കുവാന്‍ ഞങ്ങള്‍ക്ക്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29835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ഇടയാകട്ടെ. സകല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സൗഭാഗ്യങ്ങളും നന്മകളും നിറഞ്ഞ് മുടിചൂടി നില്ക്കുന്ന സഭയില്‍ നിരന്തരം അങ്ങയെ സ്തുതിക്കുവാനും മഹത്വപ്പെടുത്തുവാനും ഞങ്ങള്‍ യോഗ്യരാകട്ടെ.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29777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എന്തുകൊണ്ടെന്നാല്‍, അങ്ങ് എല്ലാത്തിന്‍റെയും സ്രഷ്ടാവാകുന്നു. സകലത്തിന്‍റെയും നാഥാ, എന്നേക്കും. 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ആമ്മേന്‍.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4589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കര്‍ത്താവായ ദൈവമേ, അങ്ങു നല്കിയുട്ടുള്ളതും എന്നാല്‍ കൃത്യജ്ഞത പ്രകാശിപ്പിക്കുവാന്‍ ഞങ്ങള്‍ക്കു കഴിയാത്തതുമായ എല്ലാ സഹായങ്ങള്‍ക്കും 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1025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അനുരഞ്ജിതരായ്ത്തീര്‍ന്നീടാം നവെമാരു പീഠമൊരുക്കീടാം ഗുരുവിന്‍ സ്നേഹമോടീയാഗം തിരുമുബാകെയണച്ചീടാം.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>
                <a:solidFill>
                  <a:srgbClr val="00B050"/>
                </a:solidFill>
              </a:rPr>
              <a:t>2</a:t>
            </a:r>
            <a:r>
              <a:rPr lang="ml-IN" dirty="0" smtClean="0">
                <a:solidFill>
                  <a:srgbClr val="00B050"/>
                </a:solidFill>
              </a:rPr>
              <a:t>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0055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അനുഗ്രഹങ്ങള്‍ക്കുമായി സകല സൗഭാഗ്യങ്ങള്‍ക്കും നന്മകളും നിറഞ്ഞ് മുടിചൂടി നില്‍ക്കുന്ന സഭയില്‍ ഞങ്ങള്‍ അങ്ങയെ നിരന്തരം സ്തുതിക്കുകയും മഹത്വപ്പെടുത്തുകയും ചെയ്യട്ടെ. അങ്ങ് സകലത്തിന്‍റെയും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9168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നാഥനും സ്രഷ്ടാവുമാകുന്നു. പിതാവും പുത്രനും പരിശുദ്ധാത്മാവുമായ സര്‍വ്വേശ്വര, 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ആമ്മേന്‍.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0322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ഉത്ഥാനഗീതം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സര്‍വാധിപനാം കര്‍ത്താവേ,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നിന്നെ വണങ്ങി നമിക്കുന്നു.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ഈശോനാഥാ, വിനയമോടെ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നിന്നെ നമിച്ചു പുകഴ്ത്തുന്നു.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7618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മർത്യനു നിത്യമഹോന്നതമാം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ഉത്ഥാനം നീയരുളുന്നു.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അക്ഷയമാവനുടെ ആത്മാവി-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ന്നുത്തമരക്ഷയുമേകുന്നു.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3323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നമുക്കു പ്രാര്‍ത്ഥിക്കാം, സമാധാനം നമ്മോടുകൂടെ.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342308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എന്‍റെ കര്‍ത്താവേ, നീ സത്യമായും ഞങ്ങളുടെ ശരീരങ്ങളെ ഉയര്‍പ്പിക്കുന്നവന്നും ആത്മാക്കളെ രക്ഷിക്കുന്നവനും ജീവനെ നിത്യം പരിപാലിക്കുന്ന വനുമാകുന്നു. ഞങ്ങള്‍ എപ്പോഴും നിനക്ക് സ്തുതിയും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70107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കൃതജ്ഞതയും ആരാധനയും സമര്‍പ്പിക്കുവാന്‍ കടപ്പെട്ടവരാകുന്നു. സകലത്തിന്‍റെയും നാഥാ, എന്നേക്കും.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ആമ്മേന്‍.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445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ത്രൈശുദ്ധ കീര്‍ത്തനം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ശബ്ദമുയര്‍ത്തിപ്പാടിടുവിന്‍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സര്‍വ്വരൂമൊന്നായി പാടിടുവിന്‍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എന്നെന്നും ജീവിക്കും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സർവ്വേശ്വരനെ വാഴ്ത്തിടുവിന്‍.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013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പരിപാവനനാം സര്‍വ്വേശാ,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പരിപാവനനാം ബലവാനെ,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പരിപാവനനാം അമര്‍ത്യനെ,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നിന്‍കൃപ ഞങ്ങള്‍ക്കേകണമേ.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1240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നമുക്കു പ്രാര്‍ത്ഥിക്കാം, സമാധാനം നമ്മോടുകൂടെ.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416888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മാലാഖമാരുടെ കീര്‍ത്തനം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അത്യുന്നതങ്ങളില്‍ ദൈവത്തിനു സ്തുതി. (3)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ആമ്മേൻ. (3)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08962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വചനശുശ്രൂഷ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വിശുദ്ധരിൽ സംപ്രീതനായി വസിക്കുന്ന പരിശുദ്ധനും സ്തുത്യര്‍ഹനും ബലവാനും അമര്‍ത്യനുമായ കര്‍ത്താവേ, അങ്ങയുടെ സ്വഭാവത്തിനൊത്തവിധം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8366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എപ്പോഴും ഞങ്ങളെ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കടാക്ഷിക്കുകയും അനുഗ്രഹിക്കുകയും ഞങ്ങളോടു കരുണ കാണിക്കുകയും ചെയ്യണമേ.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6386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പിതാവും പുത്രനും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പരിശുദ്ധാത്മാവുമായ സര്‍വ്വേശ്വര, 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ആമ്മേന്‍.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24275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പഴയനിയമ വായന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സഹോദരരേ, നിങ്ങള്‍ ഇരുന്നു ശ്രദ്ധയോടെ ദൈവവചനം കേള്‍ക്കുവിന്‍.</a:t>
            </a:r>
          </a:p>
        </p:txBody>
      </p:sp>
    </p:spTree>
    <p:extLst>
      <p:ext uri="{BB962C8B-B14F-4D97-AF65-F5344CB8AC3E}">
        <p14:creationId xmlns:p14="http://schemas.microsoft.com/office/powerpoint/2010/main" xmlns="" val="318002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4400" dirty="0">
                <a:solidFill>
                  <a:srgbClr val="FFFF00"/>
                </a:solidFill>
                <a:latin typeface="Kartika" pitchFamily="18" charset="0"/>
                <a:cs typeface="Kartika" pitchFamily="18" charset="0"/>
              </a:rPr>
              <a:t>സമൂഹം </a:t>
            </a:r>
            <a:r>
              <a:rPr lang="ml-IN" sz="4400" dirty="0" smtClean="0">
                <a:solidFill>
                  <a:srgbClr val="FFFF00"/>
                </a:solidFill>
                <a:latin typeface="Kartika" pitchFamily="18" charset="0"/>
                <a:cs typeface="Kartika" pitchFamily="18" charset="0"/>
              </a:rPr>
              <a:t>ഇരിക്കുന്നു</a:t>
            </a:r>
            <a:endParaRPr lang="ml-IN" sz="4400" dirty="0">
              <a:solidFill>
                <a:srgbClr val="FFFF00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92264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ദൈവമായ കര്‍ത്താവിനു സ്തുതി.</a:t>
            </a:r>
          </a:p>
        </p:txBody>
      </p:sp>
    </p:spTree>
    <p:extLst>
      <p:ext uri="{BB962C8B-B14F-4D97-AF65-F5344CB8AC3E}">
        <p14:creationId xmlns:p14="http://schemas.microsoft.com/office/powerpoint/2010/main" xmlns="" val="294901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സ്തുതിഗീതം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അംബരമനവരതം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ദൈവമഹത്വത്തെ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വാഴ്ത്തിപ്പാടുന്നു.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90309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ദിവ്യത്മാവിന്‍ ഗീതികളാല്‍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ഗീതികളാല്‍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കര്‍ത്താവിന്‍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തിരുദിവസത്തിന്‍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നിര്‍മ്മലമാകുമാനുസ്മരണം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കൊണ്ടാടാം ഇന്നീ വേദികയില്‍.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001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തൻ കരവിരുതല്ലോ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വാനവിതാനങ്ങൾ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ഉദ്ഘോഷിക്കുന്നു.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7039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ദിവ്യത്മാവിന്‍ ഗീതികളാല്‍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ഗീതികളാല്‍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കര്‍ത്താവിന്‍ തിരുദിവസത്തിന്‍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നിര്‍മ്മലമാകുമാനുസ്മരണം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കൊണ്ടാടാം ഇന്നീ വേദികയില്‍.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0607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ഭൂമിയില്‍ മനുഷ്യർക്കു സമാധാനവും പ്രത്യാശയും എപ്പോഴും എന്നേക്കും.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ആമ്മേൻ.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40488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പകലുകള്‍ പകലുകളോ-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ടവിരതമവിടുത്തെ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പുകളുര ചെയ്യുന്നു.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88234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ദിവ്യത്മാവിന്‍ ഗീതികളാല്‍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ഗീതികളാല്‍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കര്‍ത്താവിന്‍ തിരുദിവസത്തിന്‍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നിര്‍മ്മലമാകുമാനുസ്മരണം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കൊണ്ടാടാം ഇന്നീ വേദികയില്‍.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4501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നിത്യപിതാവിനും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സുതനും റൂഹായ്ക്കും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സ്തുതിയുണ്ടാകട്ടെ.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7/10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9473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ദിവ്യത്മാവിന്‍ ഗീതികളാല്‍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ഗീതികളാല്‍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കര്‍ത്താവിന്‍ തിരുദിവസത്തിന്‍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നിര്‍മ്മലമാകുമാനുസ്മരണം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കൊണ്ടാടാം ഇന്നീ വേദികയില്‍.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8/10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487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ആദിയിലെപ്പോലെ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ഇപ്പോഴുമെപ്പോഴും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എന്നേക്കും ആമ്മേന്‍.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9/10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0645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ദിവ്യത്മാവിന്‍ ഗീതികളാല്‍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ഗീതികളാല്‍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കര്‍ത്താവിന്‍ തിരുദിവസത്തിന്‍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നിര്‍മ്മലമാകുമാനുസ്മരണം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കൊണ്ടാടാം ഇന്നീ വേദികയില്‍.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10/10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91256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  <a:r>
              <a:rPr lang="en-US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ഹല്ലേലൂയ്യ ഹല്ലേലൂയ്യ;</a:t>
            </a:r>
            <a:endParaRPr lang="en-US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നമുക്ക് പ്രാര്‍ത്ഥിക്കാം, സമാധാനം നമ്മോടുകൂടെ.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229258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 കര്‍ത്താവായ ദൈവമേ, അങ്ങയുടെ ജീവദായകവും ദൈവികവുമായ കല്പനകളുടെ മധുരസ്വരം ശ്രവിക്കുന്നതിനും ഗ്രഹിക്കുന്നതിനും ഞങ്ങളുടെ ബുദ്ധിയെ പ്രകാശിപ്പിക്കണമേ.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709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അതുവഴി ആത്മശരീരങ്ങള്‍ക്ക്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ഉപകരിക്കുന്ന സ്നേഹവും ശരണവും രക്ഷയും ഞങ്ങളില്‍ ഫലമണിയുന്നതിന്നും നിരന്തരം ഞങ്ങള്‍ അങ്ങയെ സ്തുതിക്കുന്നതിനും അങ്ങയുടെ കാരുണ്യത്താലും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9281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അനുഗ്രഹത്താലും ഞങ്ങളെ സഹായിക്കണമേ. പിതാവും പുത്രനും പരിശുദ്ധാത്മാവുമായ സര്‍വ്വേശ്വര, എന്നേക്കും.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ആമ്മേന്‍.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3/3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91702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fontScale="92500"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അത്യുന്നതമാം സ്വര്‍ലോകത്തില്‍ സര്‍വ്വേശനു സ്തുതിഗീതം. (3)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ഭൂമിയിലെങ്ങും മര്‍ത്യനു ശാന്തി പ്രത്യാശയുമെന്നേക്കും. (3)</a:t>
            </a:r>
          </a:p>
        </p:txBody>
      </p:sp>
    </p:spTree>
    <p:extLst>
      <p:ext uri="{BB962C8B-B14F-4D97-AF65-F5344CB8AC3E}">
        <p14:creationId xmlns:p14="http://schemas.microsoft.com/office/powerpoint/2010/main" xmlns="" val="410166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ലേഖന വായന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4957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നമ്മുടെ കര്‍ത്താവായ മിശിഹായ്ക്കു സ്തുതി.</a:t>
            </a:r>
          </a:p>
        </p:txBody>
      </p:sp>
    </p:spTree>
    <p:extLst>
      <p:ext uri="{BB962C8B-B14F-4D97-AF65-F5344CB8AC3E}">
        <p14:creationId xmlns:p14="http://schemas.microsoft.com/office/powerpoint/2010/main" xmlns="" val="123489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4400" dirty="0">
                <a:solidFill>
                  <a:srgbClr val="FFFF00"/>
                </a:solidFill>
                <a:latin typeface="Kartika" pitchFamily="18" charset="0"/>
                <a:cs typeface="Kartika" pitchFamily="18" charset="0"/>
              </a:rPr>
              <a:t>സമൂഹം </a:t>
            </a:r>
            <a:r>
              <a:rPr lang="ml-IN" sz="4400" dirty="0" smtClean="0">
                <a:solidFill>
                  <a:srgbClr val="FFFF00"/>
                </a:solidFill>
                <a:latin typeface="Kartika" pitchFamily="18" charset="0"/>
                <a:cs typeface="Kartika" pitchFamily="18" charset="0"/>
              </a:rPr>
              <a:t>എഴുന്നേല്‍ക്കുന്നു</a:t>
            </a:r>
            <a:endParaRPr lang="ml-IN" sz="4400" dirty="0">
              <a:solidFill>
                <a:srgbClr val="FFFF00"/>
              </a:solidFill>
              <a:latin typeface="Kartika" pitchFamily="18" charset="0"/>
              <a:cs typeface="Kartik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235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ഹല്ലേലൂയ്യ ഗീതം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പാടീടുന്നേന്‍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ഹല്ലേലൂയ്യ.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നല്ലോരാശയമെന്‍ മനതാരില്‍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വന്നു നിറഞ്ഞു തുളുബീടുന്നു.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8808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രാജാവിന്‍ തിരുമുമ്പില്‍ കീര്‍ത്തന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മധുവായ് ഞാനതൊഴുക്കീടട്ടെ.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ഏറ്റമനുഗ്രഹപൂരിതനാം കവി തന്‍ തൂലികപോലെന്‍നാവിപ്പോള്‍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0221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താതനുമതുപോല്‍ സുതനും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പരിശുദ്ധാത്മാവിനും സ്തുതിയു യരട്ടെ.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ആദിമുതല്ക്കേയിന്നും നിത്യവു-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മായി ഭവിചീടട്ടെ, ആമ്മേന്‍.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40938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പാടീടുന്നേന്‍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ഹല്ലേലൂയ്യ ഹല്ലേലൂയ്യ.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4/4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273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l-IN" dirty="0" smtClean="0">
                <a:solidFill>
                  <a:schemeClr val="bg1"/>
                </a:solidFill>
              </a:rPr>
              <a:t>സുവിശേഷവായനയ്ക്ക് ഒരുക്കം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ലോകത്തിന്‍റെ പ്രകാശവും സകലത്തിന്‍റെയും ജീവനുമായ മിശിഹായെ, നിന്നെ ഞങ്ങളുടെ പക്കലേക്കയച്ച അനന്തകാരുണ്യത്തിന് എന്നേക്കും സ്തുതി. ആമ്മേന്‍.</a:t>
            </a:r>
          </a:p>
        </p:txBody>
      </p:sp>
    </p:spTree>
    <p:extLst>
      <p:ext uri="{BB962C8B-B14F-4D97-AF65-F5344CB8AC3E}">
        <p14:creationId xmlns:p14="http://schemas.microsoft.com/office/powerpoint/2010/main" xmlns="" val="1603613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നമുക്കു ശ്രദ്ധാപൂര്‍വ്വം നിന്ന് പരിശുദ്ധ സുവിശേഷം ശ്രവിക്കാം.</a:t>
            </a:r>
          </a:p>
        </p:txBody>
      </p:sp>
    </p:spTree>
    <p:extLst>
      <p:ext uri="{BB962C8B-B14F-4D97-AF65-F5344CB8AC3E}">
        <p14:creationId xmlns:p14="http://schemas.microsoft.com/office/powerpoint/2010/main" xmlns="" val="89013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സുവിശേഷ വായന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സമാധാനം + നിങ്ങളോടുകൂടെ.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അങ്ങയോടും അങ്ങയുടെ ആത്മാവോടും കൂടെ.</a:t>
            </a:r>
          </a:p>
        </p:txBody>
      </p:sp>
    </p:spTree>
    <p:extLst>
      <p:ext uri="{BB962C8B-B14F-4D97-AF65-F5344CB8AC3E}">
        <p14:creationId xmlns:p14="http://schemas.microsoft.com/office/powerpoint/2010/main" xmlns="" val="391074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l-IN" dirty="0" smtClean="0">
                <a:solidFill>
                  <a:schemeClr val="bg1"/>
                </a:solidFill>
              </a:rPr>
              <a:t>സ്വര്‍ഗ്ഗസ്ഥനായ ഞങ്ങളുടെ പിതാവേ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കാര്‍മ്മി: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സ്വർഗ്ഗസ്ഥനായ ഞങ്ങളുടെ പിതാവേ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(സമൂഹവും ചേര്‍ന്ന്)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അങ്ങയുടെ നാമം പൂജിതമാക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ണമേ./ അങ്ങയുടെ രാജ്യം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8957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നമ്മുടെ കര്‍ത്താവായ മിശിഹായ്ക്കു സ്തുതി.</a:t>
            </a:r>
          </a:p>
        </p:txBody>
      </p:sp>
    </p:spTree>
    <p:extLst>
      <p:ext uri="{BB962C8B-B14F-4D97-AF65-F5344CB8AC3E}">
        <p14:creationId xmlns:p14="http://schemas.microsoft.com/office/powerpoint/2010/main" xmlns="" val="412988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l-IN" dirty="0" smtClean="0">
                <a:solidFill>
                  <a:schemeClr val="bg1"/>
                </a:solidFill>
              </a:rPr>
              <a:t>കാറോസൂസ</a:t>
            </a:r>
            <a:br>
              <a:rPr lang="ml-IN" dirty="0" smtClean="0">
                <a:solidFill>
                  <a:schemeClr val="bg1"/>
                </a:solidFill>
              </a:rPr>
            </a:br>
            <a:r>
              <a:rPr lang="ml-IN" dirty="0" smtClean="0">
                <a:solidFill>
                  <a:schemeClr val="bg1"/>
                </a:solidFill>
              </a:rPr>
              <a:t>ദനഹാക്കാലം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നമുക്കെല്ലാവര്‍ക്കും സന്തോഷത്തോടും ഭക്തിയോടും കൂടെനിന്ന് ‘കര്‍ത്താവേ, നിന്നോടു ഞങ്ങള്‍ അപേക്ഷിക്കുന്നു’ എന്നു പ്രാര്‍ത്ഥിക്കാം</a:t>
            </a:r>
            <a:endParaRPr lang="ml-IN" sz="3600" dirty="0" smtClean="0">
              <a:solidFill>
                <a:srgbClr val="FFC000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8670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നിന്നോടു ഞങ്ങള്‍ അപേക്ഷിക്കുന്നു.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6007820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“ഇവന്‍ എന്‍റെ പ്രിയപുത്രനാകുന്നു” എന്നു പിതാവില്‍നിന്നു സാക്ഷ്യം ലഭിച്ച മിശിഹായെ, കര്‍ത്താവും ദൈവവുമായി നിന്നെ ഏറ്റുപറയുവാന്‍ സഭയെ അനുഗ്രഹിക്കണമെന്ന്,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3/18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15031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നിന്നോടു ഞങ്ങള്‍ അപേക്ഷിക്കുന്നു.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4/18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9994717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ദാസന്‍റെയും പാപിയുടെയും രൂപം ധരിച്ച മിശിഹായേ, വിനീതമായ സേവനത്തിനു തങ്ങളെത്തന്നെ പ്രതിഷ്ട്ഠിക്കുവാന്‍ ഞങ്ങളുടെ പരിശുദ്ധ പിതാവ്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മാര്‍ Francis പാപ്പായെയും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ഞങ്ങളുടെ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5/18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06809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സഭാദ്ധ്യക്ഷനും പിതാവുമായ മാര്‍ George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ശ്രേഷ്ഠ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മെത്രാപ്പോലീത്തയെയും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മാര്‍ William Goh മെത്രാനെയും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 മറ്റെല്ലാ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മെത്രാന്മാരെയും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അനുഗ്രഹിക്കണമെന്ന്,</a:t>
            </a:r>
            <a:endParaRPr lang="ml-IN" sz="3600" dirty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6/18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57382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നിന്നോടു ഞങ്ങള്‍ അപേക്ഷിക്കുന്നു.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7/18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8583907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യോഹന്നാനില്‍ നിന്നു മാമ്മോദീസ സ്വീകരിച്ചു കൊണ്ട് സകല നീതിയും പൂര്‍ത്തിയാ ക്കിയ മിശിഹായേ, ഞങ്ങള്‍ക്കു നല്കപ്പെട്ട പുത്രസ്വീകരണത്തിന്‍റെ അരൂപിയില്‍ അയല്‍ക്കാരെ സ്നേഹിക്കുവാനും ദുഖിതരെ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8/18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81321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ആശ്വസിപ്പിക്കുവാനും ഞങ്ങളെ ശക്തരാക്കണമെന്ന്,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9/18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08283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 anchor="ctr">
            <a:normAutofit fontScale="92500"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വരണമേ./ അങ്ങയുടെ തിരുമനസ്സു സ്വര്‍ഗ്ഗത്തിലെ പോലെ ഭൂമിയിലുമാകണമേ. /ഞങ്ങള്‍ക്ക് ആവശ്യകമായ ആഹാരം/ ഇന്നു ഞങ്ങള്‍ക്കു തരണമേ. ഞങ്ങളുടെ കടക്കാരോട് ഞങ്ങള്‍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2/6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30158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നിന്നോടു ഞങ്ങള്‍ അപേക്ഷിക്കുന്നു.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10/18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7823973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304800"/>
            <a:ext cx="92202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ഒരു കര്‍ത്താവും ഒരു വിശ്വാസവും ഒരു മമ്മോദീസായും എറ്റുപറഞ്ഞുകൊണ്ട് എല്ലാ ക്രിസ്തീയ സഭാവിഭാഗങ്ങളും ഒന്നായിത്തീരുവാന്‍ ഇടയാകണമെന്നു,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11/18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11461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നിന്നോടു ഞങ്ങള്‍ അപേക്ഷിക്കുന്നു.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12/18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6399483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നിന്‍റെ മുന്നോടിയായ യോഹന്നാനെപ്പോലെ ഞങ്ങള്‍ സത്യത്തിന്‍റെ സാക്ഷികളും പരിത്യാഗത്തിന്‍റെ മാത്രുകകളു മായിത്തീരുവാന്‍ അനുഗ്രഹിക്കണമെന്ന്,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13/18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18913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കര്‍ത്താവേ, നിന്നോടു ഞങ്ങള്‍ അപേക്ഷിക്കുന്നു.</a:t>
            </a:r>
            <a:endParaRPr lang="ml-IN" sz="3600" dirty="0" smtClean="0">
              <a:solidFill>
                <a:schemeClr val="bg1"/>
              </a:solidFill>
              <a:latin typeface="Kartika" pitchFamily="18" charset="0"/>
              <a:cs typeface="Kartik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14/18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4180191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ശുശ്രൂ: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കര്‍ത്താവായ ദൈവമേ, ലോകത്തിന്‍റെ പ്രകാശമായി അങ്ങയുടെ തിരുക്കുമാരനെ യാത്രയാക്കിയതിന് ഞങ്ങള്‍ നന്ദി പറയുന്നു. വിശ്വാസത്തിന്‍റെ കൂദാശയായ മാമ്മോദീസയുടെ ഫലങ്ങള്‍ ധാരാളമായി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15/18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55303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പുറപ്പെടുവിക്കാന്‍ ഞങ്ങളെ ശക്തരാക്കണമേ. അങ്ങയുടെ വത്സലസുതനും അങ്ങയുടെ രക്ഷകനുമായ മിശിഹായ്ക്കു സജീവസാക്ഷ്യം വഹിച്ചു കൊണ്ട് അവിടുത്തെ ആത്മീയപ്രകാശം എങ്ങും പ്രസരിപ്പിക്കുവാന്‍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16/18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12059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686800" cy="5821363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ഞങ്ങളെ അനുഗ്രഹിക്കുകയും ചെയ്യണമേ.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17/18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16794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 smtClean="0">
                <a:solidFill>
                  <a:srgbClr val="FFC000"/>
                </a:solidFill>
                <a:latin typeface="Kartika" pitchFamily="18" charset="0"/>
                <a:cs typeface="Kartika" pitchFamily="18" charset="0"/>
              </a:rPr>
              <a:t>സമൂ: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ആമ്മേന്‍.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18/18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4767473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l-IN" dirty="0" smtClean="0">
                <a:solidFill>
                  <a:schemeClr val="bg1"/>
                </a:solidFill>
              </a:rPr>
              <a:t>കാഴ്ചസമര്‍പ്പണഗീതം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ml-IN" sz="3600" dirty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കര്‍ത്താവില്‍ ഞാന്‍ </a:t>
            </a:r>
            <a:r>
              <a:rPr lang="ml-IN" sz="3600" dirty="0" smtClean="0">
                <a:solidFill>
                  <a:schemeClr val="bg1"/>
                </a:solidFill>
                <a:latin typeface="Kartika" pitchFamily="18" charset="0"/>
                <a:cs typeface="Kartika" pitchFamily="18" charset="0"/>
              </a:rPr>
              <a:t>ദൃഡമായി ശരണപ്പെട്ടു.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58200" y="22860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l-IN" dirty="0" smtClean="0">
                <a:solidFill>
                  <a:srgbClr val="00B050"/>
                </a:solidFill>
              </a:rPr>
              <a:t>1/2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013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4667</Words>
  <Application>Microsoft Office PowerPoint</Application>
  <PresentationFormat>On-screen Show (4:3)</PresentationFormat>
  <Paragraphs>1275</Paragraphs>
  <Slides>307</Slides>
  <Notes>307</Notes>
  <HiddenSlides>76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307</vt:i4>
      </vt:variant>
    </vt:vector>
  </HeadingPairs>
  <TitlesOfParts>
    <vt:vector size="308" baseType="lpstr">
      <vt:lpstr>Office Theme</vt:lpstr>
      <vt:lpstr>പ്രവേശനഗാനം</vt:lpstr>
      <vt:lpstr>കുരിശടയാളം</vt:lpstr>
      <vt:lpstr>മിശിഹായുടെ കല്പന</vt:lpstr>
      <vt:lpstr>Slide 4</vt:lpstr>
      <vt:lpstr>മാലാഖമാരുടെ കീര്‍ത്തനം</vt:lpstr>
      <vt:lpstr>Slide 6</vt:lpstr>
      <vt:lpstr>Slide 7</vt:lpstr>
      <vt:lpstr>സ്വര്‍ഗ്ഗസ്ഥനായ ഞങ്ങളുടെ പിതാവേ</vt:lpstr>
      <vt:lpstr>Slide 9</vt:lpstr>
      <vt:lpstr>Slide 10</vt:lpstr>
      <vt:lpstr>Slide 11</vt:lpstr>
      <vt:lpstr>Slide 12</vt:lpstr>
      <vt:lpstr>Slide 13</vt:lpstr>
      <vt:lpstr>സ്വര്‍ഗ്ഗസ്ഥനായ ഞങ്ങളുടെ പിതാവേ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പ്രാരംഭ പ്രാര്‍ത്ഥന</vt:lpstr>
      <vt:lpstr>Slide 24</vt:lpstr>
      <vt:lpstr>Slide 25</vt:lpstr>
      <vt:lpstr>Slide 26</vt:lpstr>
      <vt:lpstr>Slide 27</vt:lpstr>
      <vt:lpstr>Slide 28</vt:lpstr>
      <vt:lpstr>സങ്കീര്‍ത്തനം</vt:lpstr>
      <vt:lpstr>Slide 30</vt:lpstr>
      <vt:lpstr>Slide 31</vt:lpstr>
      <vt:lpstr>ധൂപാശീര്‍വ്വാദം</vt:lpstr>
      <vt:lpstr>Slide 33</vt:lpstr>
      <vt:lpstr>Slide 34</vt:lpstr>
      <vt:lpstr>ഉത്ഥാനഗീതത്തിന് ഒരുക്കം</vt:lpstr>
      <vt:lpstr>Slide 36</vt:lpstr>
      <vt:lpstr>Slide 37</vt:lpstr>
      <vt:lpstr>Slide 38</vt:lpstr>
      <vt:lpstr>Slide 39</vt:lpstr>
      <vt:lpstr>Slide 40</vt:lpstr>
      <vt:lpstr>Slide 41</vt:lpstr>
      <vt:lpstr>ഉത്ഥാനഗീതം</vt:lpstr>
      <vt:lpstr>Slide 43</vt:lpstr>
      <vt:lpstr>Slide 44</vt:lpstr>
      <vt:lpstr>Slide 45</vt:lpstr>
      <vt:lpstr>Slide 46</vt:lpstr>
      <vt:lpstr>ത്രൈശുദ്ധ കീര്‍ത്തനം</vt:lpstr>
      <vt:lpstr>Slide 48</vt:lpstr>
      <vt:lpstr>Slide 49</vt:lpstr>
      <vt:lpstr>വചനശുശ്രൂഷ</vt:lpstr>
      <vt:lpstr>Slide 51</vt:lpstr>
      <vt:lpstr>Slide 52</vt:lpstr>
      <vt:lpstr>പഴയനിയമ വായന</vt:lpstr>
      <vt:lpstr>Slide 54</vt:lpstr>
      <vt:lpstr>Slide 55</vt:lpstr>
      <vt:lpstr>സ്തുതിഗീതം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ലേഖന വായന</vt:lpstr>
      <vt:lpstr>Slide 71</vt:lpstr>
      <vt:lpstr>Slide 72</vt:lpstr>
      <vt:lpstr>ഹല്ലേലൂയ്യ ഗീതം</vt:lpstr>
      <vt:lpstr>Slide 74</vt:lpstr>
      <vt:lpstr>Slide 75</vt:lpstr>
      <vt:lpstr>Slide 76</vt:lpstr>
      <vt:lpstr>സുവിശേഷവായനയ്ക്ക് ഒരുക്കം</vt:lpstr>
      <vt:lpstr>Slide 78</vt:lpstr>
      <vt:lpstr>സുവിശേഷ വായന</vt:lpstr>
      <vt:lpstr>Slide 80</vt:lpstr>
      <vt:lpstr>കാറോസൂസ ദനഹാക്കാലം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കാഴ്ചസമര്‍പ്പണഗീതം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വിശ്വാസപ്രഖ്യാപനം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അനുസ്മരണ പ്രാര്‍ത്ഥന</vt:lpstr>
      <vt:lpstr>Slide 118</vt:lpstr>
      <vt:lpstr>Slide 119</vt:lpstr>
      <vt:lpstr>Slide 120</vt:lpstr>
      <vt:lpstr>ഒന്നാം പ്രമാണജപം</vt:lpstr>
      <vt:lpstr>Slide 122</vt:lpstr>
      <vt:lpstr>Slide 123</vt:lpstr>
      <vt:lpstr>Slide 124</vt:lpstr>
      <vt:lpstr>സമാധാനാശംസ</vt:lpstr>
      <vt:lpstr>Slide 126</vt:lpstr>
      <vt:lpstr>Slide 127</vt:lpstr>
      <vt:lpstr>Slide 128</vt:lpstr>
      <vt:lpstr>Slide 129</vt:lpstr>
      <vt:lpstr>Slide 130</vt:lpstr>
      <vt:lpstr>ആശംസാപ്രാര്‍ത്ഥന</vt:lpstr>
      <vt:lpstr>Slide 132</vt:lpstr>
      <vt:lpstr>Slide 133</vt:lpstr>
      <vt:lpstr>Slide 134</vt:lpstr>
      <vt:lpstr>Slide 135</vt:lpstr>
      <vt:lpstr>രണ്ടാം പ്രണാമജപം</vt:lpstr>
      <vt:lpstr>Slide 137</vt:lpstr>
      <vt:lpstr>Slide 138</vt:lpstr>
      <vt:lpstr>Slide 139</vt:lpstr>
      <vt:lpstr>ഓശാനാഗീതം</vt:lpstr>
      <vt:lpstr>Slide 141</vt:lpstr>
      <vt:lpstr>Slide 142</vt:lpstr>
      <vt:lpstr>ഓശാനാഗീതം</vt:lpstr>
      <vt:lpstr>Slide 144</vt:lpstr>
      <vt:lpstr>Slide 145</vt:lpstr>
      <vt:lpstr>Slide 146</vt:lpstr>
      <vt:lpstr>മൂന്നാം പ്രണാമജപം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മാദ്ധ്യസ്ഥപ്രാര്‍ത്ഥന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നാലാം പ്രണാമജപം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അനുരഞ്ജനശുശ്രൂഷ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അനുരഞ്ജനഗീതം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സ്വര്‍ഗസ്ഥനായ ഞങ്ങളുടെ പിതാവേ</vt:lpstr>
      <vt:lpstr>Slide 219</vt:lpstr>
      <vt:lpstr>Slide 220</vt:lpstr>
      <vt:lpstr>Slide 221</vt:lpstr>
      <vt:lpstr>Slide 222</vt:lpstr>
      <vt:lpstr>Slide 223</vt:lpstr>
      <vt:lpstr>Slide 224</vt:lpstr>
      <vt:lpstr>സമാധാനാശംസ</vt:lpstr>
      <vt:lpstr>Slide 226</vt:lpstr>
      <vt:lpstr>Slide 227</vt:lpstr>
      <vt:lpstr>ദിവ്യകാരുണ്യസ്തുതി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ദിവ്യകാരുണ്യസ്വീകരണഗീതം</vt:lpstr>
      <vt:lpstr>കൃതജ്ഞതാപ്രകാശനം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സമാപനാശീര്‍വ്വാദം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വിടവാങ്ങല്‍ പ്രാര്‍ത്ഥന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സമാപനഗാനം</vt:lpstr>
      <vt:lpstr>Slide 273</vt:lpstr>
      <vt:lpstr>സാമ്പിള്‍</vt:lpstr>
      <vt:lpstr>കാറോസൂസ മംഗളവാര്‍ത്താക്കാലം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  <vt:lpstr>Slide 286</vt:lpstr>
      <vt:lpstr>Slide 287</vt:lpstr>
      <vt:lpstr>Slide 288</vt:lpstr>
      <vt:lpstr>Slide 289</vt:lpstr>
      <vt:lpstr>Slide 290</vt:lpstr>
      <vt:lpstr>Slide 291</vt:lpstr>
      <vt:lpstr>Slide 292</vt:lpstr>
      <vt:lpstr>കാറോസൂസ പള്ളിക്കൂദാശക്കാലം</vt:lpstr>
      <vt:lpstr>Slide 294</vt:lpstr>
      <vt:lpstr>Slide 295</vt:lpstr>
      <vt:lpstr>Slide 296</vt:lpstr>
      <vt:lpstr>Slide 297</vt:lpstr>
      <vt:lpstr>Slide 298</vt:lpstr>
      <vt:lpstr>Slide 299</vt:lpstr>
      <vt:lpstr>Slide 300</vt:lpstr>
      <vt:lpstr>Slide 301</vt:lpstr>
      <vt:lpstr>Slide 302</vt:lpstr>
      <vt:lpstr>Slide 303</vt:lpstr>
      <vt:lpstr>Slide 304</vt:lpstr>
      <vt:lpstr>Slide 305</vt:lpstr>
      <vt:lpstr>Slide 306</vt:lpstr>
      <vt:lpstr>Slide 307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/>
  <cp:revision>1</cp:revision>
  <dcterms:created xsi:type="dcterms:W3CDTF">2017-03-14T04:09:05Z</dcterms:created>
  <dcterms:modified xsi:type="dcterms:W3CDTF">2017-03-14T04:09:20Z</dcterms:modified>
</cp:coreProperties>
</file>

<file path=docProps/thumbnail.jpeg>
</file>